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6"/>
  </p:notesMasterIdLst>
  <p:sldIdLst>
    <p:sldId id="256" r:id="rId3"/>
    <p:sldId id="258" r:id="rId4"/>
    <p:sldId id="298" r:id="rId5"/>
    <p:sldId id="299" r:id="rId6"/>
    <p:sldId id="300" r:id="rId7"/>
    <p:sldId id="301" r:id="rId8"/>
    <p:sldId id="302" r:id="rId9"/>
    <p:sldId id="303" r:id="rId10"/>
    <p:sldId id="304" r:id="rId11"/>
    <p:sldId id="305" r:id="rId12"/>
    <p:sldId id="306" r:id="rId13"/>
    <p:sldId id="307" r:id="rId14"/>
    <p:sldId id="308" r:id="rId15"/>
    <p:sldId id="309" r:id="rId16"/>
    <p:sldId id="288" r:id="rId17"/>
    <p:sldId id="289" r:id="rId18"/>
    <p:sldId id="290" r:id="rId19"/>
    <p:sldId id="291" r:id="rId20"/>
    <p:sldId id="292" r:id="rId21"/>
    <p:sldId id="293" r:id="rId22"/>
    <p:sldId id="294" r:id="rId23"/>
    <p:sldId id="295" r:id="rId24"/>
    <p:sldId id="296" r:id="rId25"/>
  </p:sldIdLst>
  <p:sldSz cx="9144000" cy="5143500" type="screen16x9"/>
  <p:notesSz cx="6858000" cy="9144000"/>
  <p:embeddedFontLst>
    <p:embeddedFont>
      <p:font typeface="Catamaran Light" panose="020B0604020202020204" charset="0"/>
      <p:regular r:id="rId27"/>
      <p:bold r:id="rId28"/>
    </p:embeddedFont>
    <p:embeddedFont>
      <p:font typeface="Fira Sans Extra Condensed Medium" panose="020B0604020202020204" charset="0"/>
      <p:regular r:id="rId29"/>
      <p:bold r:id="rId30"/>
      <p:italic r:id="rId31"/>
      <p:boldItalic r:id="rId32"/>
    </p:embeddedFont>
    <p:embeddedFont>
      <p:font typeface="Livvic" pitchFamily="2" charset="0"/>
      <p:regular r:id="rId33"/>
      <p:bold r:id="rId34"/>
      <p:italic r:id="rId35"/>
      <p:boldItalic r:id="rId36"/>
    </p:embeddedFont>
    <p:embeddedFont>
      <p:font typeface="Montserrat" pitchFamily="2" charset="0"/>
      <p:regular r:id="rId37"/>
      <p:bold r:id="rId38"/>
      <p:italic r:id="rId39"/>
      <p:boldItalic r:id="rId40"/>
    </p:embeddedFont>
    <p:embeddedFont>
      <p:font typeface="Montserrat Light" pitchFamily="2" charset="0"/>
      <p:regular r:id="rId41"/>
      <p:italic r:id="rId42"/>
    </p:embeddedFont>
    <p:embeddedFont>
      <p:font typeface="Montserrat SemiBold" pitchFamily="2" charset="0"/>
      <p:bold r:id="rId43"/>
      <p:boldItalic r:id="rId44"/>
    </p:embeddedFont>
    <p:embeddedFont>
      <p:font typeface="Proxima Nova" panose="020B0604020202020204" charset="0"/>
      <p:regular r:id="rId45"/>
      <p:bold r:id="rId46"/>
      <p:italic r:id="rId47"/>
      <p:boldItalic r:id="rId48"/>
    </p:embeddedFont>
    <p:embeddedFont>
      <p:font typeface="Proxima Nova Semibold" panose="020B0604020202020204" charset="0"/>
      <p:regular r:id="rId49"/>
      <p:bold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AF43CE9-786E-499A-A3BB-C5442C21AA37}">
  <a:tblStyle styleId="{4AF43CE9-786E-499A-A3BB-C5442C21AA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300" y="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19.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font" Target="fonts/font24.fntdata"/><Relationship Id="rId55"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3.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3"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font" Target="fonts/font25.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font" Target="fonts/font15.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font" Target="fonts/font23.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3"/>
        <p:cNvGrpSpPr/>
        <p:nvPr/>
      </p:nvGrpSpPr>
      <p:grpSpPr>
        <a:xfrm>
          <a:off x="0" y="0"/>
          <a:ext cx="0" cy="0"/>
          <a:chOff x="0" y="0"/>
          <a:chExt cx="0" cy="0"/>
        </a:xfrm>
      </p:grpSpPr>
      <p:sp>
        <p:nvSpPr>
          <p:cNvPr id="6784" name="Google Shape;6784;g33e13d9a7e_0_69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5" name="Google Shape;6785;g33e13d9a7e_0_6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3"/>
        <p:cNvGrpSpPr/>
        <p:nvPr/>
      </p:nvGrpSpPr>
      <p:grpSpPr>
        <a:xfrm>
          <a:off x="0" y="0"/>
          <a:ext cx="0" cy="0"/>
          <a:chOff x="0" y="0"/>
          <a:chExt cx="0" cy="0"/>
        </a:xfrm>
      </p:grpSpPr>
      <p:sp>
        <p:nvSpPr>
          <p:cNvPr id="7084" name="Google Shape;7084;g33e13d9a7e_0_7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5" name="Google Shape;7085;g33e13d9a7e_0_7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3e13d9a7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33e13d9a7e_0_8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33e13d9a7e_0_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4"/>
        <p:cNvGrpSpPr/>
        <p:nvPr/>
      </p:nvGrpSpPr>
      <p:grpSpPr>
        <a:xfrm>
          <a:off x="0" y="0"/>
          <a:ext cx="0" cy="0"/>
          <a:chOff x="0" y="0"/>
          <a:chExt cx="0" cy="0"/>
        </a:xfrm>
      </p:grpSpPr>
      <p:sp>
        <p:nvSpPr>
          <p:cNvPr id="3135" name="Google Shape;3135;g33e13d9a7e_0_3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6" name="Google Shape;3136;g33e13d9a7e_0_3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0"/>
        <p:cNvGrpSpPr/>
        <p:nvPr/>
      </p:nvGrpSpPr>
      <p:grpSpPr>
        <a:xfrm>
          <a:off x="0" y="0"/>
          <a:ext cx="0" cy="0"/>
          <a:chOff x="0" y="0"/>
          <a:chExt cx="0" cy="0"/>
        </a:xfrm>
      </p:grpSpPr>
      <p:sp>
        <p:nvSpPr>
          <p:cNvPr id="3751" name="Google Shape;3751;g33e13d9a7e_0_39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2" name="Google Shape;3752;g33e13d9a7e_0_3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7"/>
        <p:cNvGrpSpPr/>
        <p:nvPr/>
      </p:nvGrpSpPr>
      <p:grpSpPr>
        <a:xfrm>
          <a:off x="0" y="0"/>
          <a:ext cx="0" cy="0"/>
          <a:chOff x="0" y="0"/>
          <a:chExt cx="0" cy="0"/>
        </a:xfrm>
      </p:grpSpPr>
      <p:sp>
        <p:nvSpPr>
          <p:cNvPr id="4128" name="Google Shape;4128;g33e13d9a7e_0_43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9" name="Google Shape;4129;g33e13d9a7e_0_4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8"/>
        <p:cNvGrpSpPr/>
        <p:nvPr/>
      </p:nvGrpSpPr>
      <p:grpSpPr>
        <a:xfrm>
          <a:off x="0" y="0"/>
          <a:ext cx="0" cy="0"/>
          <a:chOff x="0" y="0"/>
          <a:chExt cx="0" cy="0"/>
        </a:xfrm>
      </p:grpSpPr>
      <p:sp>
        <p:nvSpPr>
          <p:cNvPr id="4559" name="Google Shape;4559;g33e13d9a7e_0_4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0" name="Google Shape;4560;g33e13d9a7e_0_4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0"/>
        <p:cNvGrpSpPr/>
        <p:nvPr/>
      </p:nvGrpSpPr>
      <p:grpSpPr>
        <a:xfrm>
          <a:off x="0" y="0"/>
          <a:ext cx="0" cy="0"/>
          <a:chOff x="0" y="0"/>
          <a:chExt cx="0" cy="0"/>
        </a:xfrm>
      </p:grpSpPr>
      <p:sp>
        <p:nvSpPr>
          <p:cNvPr id="5351" name="Google Shape;5351;g33e13d9a7e_0_55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2" name="Google Shape;5352;g33e13d9a7e_0_5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1"/>
        <p:cNvGrpSpPr/>
        <p:nvPr/>
      </p:nvGrpSpPr>
      <p:grpSpPr>
        <a:xfrm>
          <a:off x="0" y="0"/>
          <a:ext cx="0" cy="0"/>
          <a:chOff x="0" y="0"/>
          <a:chExt cx="0" cy="0"/>
        </a:xfrm>
      </p:grpSpPr>
      <p:sp>
        <p:nvSpPr>
          <p:cNvPr id="6092" name="Google Shape;6092;g33e13d9a7e_0_6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3" name="Google Shape;6093;g33e13d9a7e_0_6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8/19/2024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528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73"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7" name="Google Shape;117;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6"/>
        <p:cNvGrpSpPr/>
        <p:nvPr/>
      </p:nvGrpSpPr>
      <p:grpSpPr>
        <a:xfrm>
          <a:off x="0" y="0"/>
          <a:ext cx="0" cy="0"/>
          <a:chOff x="0" y="0"/>
          <a:chExt cx="0" cy="0"/>
        </a:xfrm>
      </p:grpSpPr>
      <p:pic>
        <p:nvPicPr>
          <p:cNvPr id="127" name="Google Shape;127;p26"/>
          <p:cNvPicPr preferRelativeResize="0"/>
          <p:nvPr/>
        </p:nvPicPr>
        <p:blipFill>
          <a:blip r:embed="rId3">
            <a:duotone>
              <a:schemeClr val="accent6">
                <a:shade val="45000"/>
                <a:satMod val="135000"/>
              </a:schemeClr>
              <a:prstClr val="white"/>
            </a:duotone>
          </a:blip>
          <a:srcRect l="12110" r="12110"/>
          <a:stretch/>
        </p:blipFill>
        <p:spPr>
          <a:xfrm flipH="1">
            <a:off x="2687192" y="0"/>
            <a:ext cx="6929406" cy="5143499"/>
          </a:xfrm>
          <a:prstGeom prst="rect">
            <a:avLst/>
          </a:prstGeom>
          <a:noFill/>
          <a:ln>
            <a:noFill/>
          </a:ln>
        </p:spPr>
      </p:pic>
      <p:sp>
        <p:nvSpPr>
          <p:cNvPr id="128" name="Google Shape;128;p26"/>
          <p:cNvSpPr/>
          <p:nvPr/>
        </p:nvSpPr>
        <p:spPr>
          <a:xfrm rot="5400000">
            <a:off x="2558543" y="-1476792"/>
            <a:ext cx="2358166" cy="7495953"/>
          </a:xfrm>
          <a:prstGeom prst="rect">
            <a:avLst/>
          </a:prstGeom>
          <a:solidFill>
            <a:schemeClr val="accent1">
              <a:alpha val="861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6"/>
          <p:cNvSpPr txBox="1">
            <a:spLocks noGrp="1"/>
          </p:cNvSpPr>
          <p:nvPr>
            <p:ph type="ctrTitle"/>
          </p:nvPr>
        </p:nvSpPr>
        <p:spPr>
          <a:xfrm>
            <a:off x="0" y="1165671"/>
            <a:ext cx="7485603" cy="215732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4400" dirty="0">
                <a:solidFill>
                  <a:schemeClr val="lt1"/>
                </a:solidFill>
                <a:latin typeface="Montserrat SemiBold" pitchFamily="2" charset="0"/>
              </a:rPr>
              <a:t>UCS503</a:t>
            </a:r>
            <a:endParaRPr sz="4400" dirty="0">
              <a:solidFill>
                <a:schemeClr val="lt1"/>
              </a:solidFill>
              <a:latin typeface="Montserrat SemiBold" pitchFamily="2" charset="0"/>
            </a:endParaRPr>
          </a:p>
          <a:p>
            <a:pPr marL="0" lvl="0" indent="0" algn="l" rtl="0">
              <a:spcBef>
                <a:spcPts val="0"/>
              </a:spcBef>
              <a:spcAft>
                <a:spcPts val="0"/>
              </a:spcAft>
              <a:buNone/>
            </a:pPr>
            <a:r>
              <a:rPr lang="en-IN" sz="4400" dirty="0">
                <a:solidFill>
                  <a:schemeClr val="lt1"/>
                </a:solidFill>
                <a:latin typeface="Montserrat SemiBold" pitchFamily="2" charset="0"/>
                <a:sym typeface="Livvic"/>
              </a:rPr>
              <a:t>Project Name</a:t>
            </a:r>
            <a:br>
              <a:rPr lang="en-IN" sz="4400" dirty="0">
                <a:solidFill>
                  <a:schemeClr val="lt1"/>
                </a:solidFill>
                <a:latin typeface="Montserrat SemiBold" pitchFamily="2" charset="0"/>
                <a:sym typeface="Livvic"/>
              </a:rPr>
            </a:br>
            <a:r>
              <a:rPr lang="en-IN" sz="4400" dirty="0">
                <a:solidFill>
                  <a:schemeClr val="lt1"/>
                </a:solidFill>
                <a:latin typeface="Montserrat Light" pitchFamily="2" charset="0"/>
                <a:sym typeface="Livvic"/>
              </a:rPr>
              <a:t>Team Name</a:t>
            </a:r>
            <a:endParaRPr lang="en-IN" sz="4400" dirty="0">
              <a:solidFill>
                <a:schemeClr val="lt1"/>
              </a:solidFill>
              <a:latin typeface="Montserrat SemiBold" pitchFamily="2" charset="0"/>
              <a:sym typeface="Livvic"/>
            </a:endParaRPr>
          </a:p>
        </p:txBody>
      </p:sp>
      <p:sp>
        <p:nvSpPr>
          <p:cNvPr id="129" name="Google Shape;129;p26"/>
          <p:cNvSpPr txBox="1">
            <a:spLocks noGrp="1"/>
          </p:cNvSpPr>
          <p:nvPr>
            <p:ph type="subTitle" idx="1"/>
          </p:nvPr>
        </p:nvSpPr>
        <p:spPr>
          <a:xfrm>
            <a:off x="137371" y="3450268"/>
            <a:ext cx="2402100" cy="52756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b="1" dirty="0">
                <a:solidFill>
                  <a:schemeClr val="tx1">
                    <a:lumMod val="50000"/>
                  </a:schemeClr>
                </a:solidFill>
                <a:latin typeface="Montserrat" pitchFamily="2" charset="0"/>
              </a:rPr>
              <a:t>Team Members (Roll No.)</a:t>
            </a:r>
            <a:endParaRPr b="1" dirty="0">
              <a:solidFill>
                <a:schemeClr val="tx1">
                  <a:lumMod val="50000"/>
                </a:schemeClr>
              </a:solidFill>
              <a:latin typeface="Montserrat"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Security Measures</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Security Overview: </a:t>
            </a:r>
            <a:r>
              <a:rPr lang="en-US" sz="2000" dirty="0">
                <a:latin typeface="Montserrat" pitchFamily="2" charset="0"/>
              </a:rPr>
              <a:t>Detail the security strategies to protect data and ensure user privacy.</a:t>
            </a:r>
          </a:p>
          <a:p>
            <a:endParaRPr lang="en-US" sz="2000" b="1" dirty="0">
              <a:latin typeface="Montserrat" pitchFamily="2" charset="0"/>
            </a:endParaRPr>
          </a:p>
          <a:p>
            <a:r>
              <a:rPr lang="en-US" sz="2000" b="1" dirty="0">
                <a:latin typeface="Montserrat" pitchFamily="2" charset="0"/>
              </a:rPr>
              <a:t>Data Protection: </a:t>
            </a:r>
            <a:r>
              <a:rPr lang="en-US" sz="2000" dirty="0">
                <a:latin typeface="Montserrat" pitchFamily="2" charset="0"/>
              </a:rPr>
              <a:t>Describe encryption, data storage, and access protocols.</a:t>
            </a:r>
          </a:p>
          <a:p>
            <a:endParaRPr lang="en-US" sz="2000" b="1" dirty="0">
              <a:latin typeface="Montserrat" pitchFamily="2" charset="0"/>
            </a:endParaRPr>
          </a:p>
          <a:p>
            <a:r>
              <a:rPr lang="en-US" sz="2000" b="1" dirty="0">
                <a:latin typeface="Montserrat" pitchFamily="2" charset="0"/>
              </a:rPr>
              <a:t>Access Control: </a:t>
            </a:r>
            <a:r>
              <a:rPr lang="en-US" sz="2000" dirty="0">
                <a:latin typeface="Montserrat" pitchFamily="2" charset="0"/>
              </a:rPr>
              <a:t>Explain how the system will authenticate users and manage user permissions.</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14753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Quality Attributes</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Reliability: </a:t>
            </a:r>
            <a:r>
              <a:rPr lang="en-US" sz="2000" dirty="0">
                <a:latin typeface="Montserrat" pitchFamily="2" charset="0"/>
              </a:rPr>
              <a:t>How will you ensure the software consistently performs well?</a:t>
            </a:r>
          </a:p>
          <a:p>
            <a:endParaRPr lang="en-US" sz="2000" dirty="0">
              <a:latin typeface="Montserrat" pitchFamily="2" charset="0"/>
            </a:endParaRPr>
          </a:p>
          <a:p>
            <a:r>
              <a:rPr lang="en-US" sz="2000" b="1" dirty="0">
                <a:latin typeface="Montserrat" pitchFamily="2" charset="0"/>
              </a:rPr>
              <a:t>Usability: </a:t>
            </a:r>
            <a:r>
              <a:rPr lang="en-US" sz="2000" dirty="0">
                <a:latin typeface="Montserrat" pitchFamily="2" charset="0"/>
              </a:rPr>
              <a:t>What steps will you take to make the software easy and intuitive to use?</a:t>
            </a:r>
          </a:p>
          <a:p>
            <a:endParaRPr lang="en-US" sz="2000" dirty="0">
              <a:latin typeface="Montserrat" pitchFamily="2" charset="0"/>
            </a:endParaRPr>
          </a:p>
          <a:p>
            <a:r>
              <a:rPr lang="en-US" sz="2000" b="1" dirty="0">
                <a:latin typeface="Montserrat" pitchFamily="2" charset="0"/>
              </a:rPr>
              <a:t>Maintainability: </a:t>
            </a:r>
            <a:r>
              <a:rPr lang="en-US" sz="2000" dirty="0">
                <a:latin typeface="Montserrat" pitchFamily="2" charset="0"/>
              </a:rPr>
              <a:t>Discuss how you plan to structure the code and documentation to facilitate future maintenance.</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9455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Initial Planning</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Gantt Chart: </a:t>
            </a:r>
            <a:r>
              <a:rPr lang="en-US" sz="2000" dirty="0">
                <a:latin typeface="Montserrat" pitchFamily="2" charset="0"/>
              </a:rPr>
              <a:t>Show a simplified Gantt chart indicating the timeline for major project milestones.</a:t>
            </a:r>
          </a:p>
          <a:p>
            <a:endParaRPr lang="en-US" sz="2000" dirty="0">
              <a:latin typeface="Montserrat" pitchFamily="2" charset="0"/>
            </a:endParaRPr>
          </a:p>
          <a:p>
            <a:r>
              <a:rPr lang="en-US" sz="2000" b="1" dirty="0">
                <a:latin typeface="Montserrat" pitchFamily="2" charset="0"/>
              </a:rPr>
              <a:t>Feasibility Report: </a:t>
            </a:r>
            <a:r>
              <a:rPr lang="en-US" sz="2000" dirty="0">
                <a:latin typeface="Montserrat" pitchFamily="2" charset="0"/>
              </a:rPr>
              <a:t>Highlight key findings from your feasibility analysis that impact project scope or execution.</a:t>
            </a:r>
          </a:p>
          <a:p>
            <a:endParaRPr lang="en-US" sz="2000" dirty="0">
              <a:latin typeface="Montserrat" pitchFamily="2" charset="0"/>
            </a:endParaRPr>
          </a:p>
          <a:p>
            <a:r>
              <a:rPr lang="en-US" sz="2000" b="1" dirty="0">
                <a:latin typeface="Montserrat" pitchFamily="2" charset="0"/>
              </a:rPr>
              <a:t>Milestones: </a:t>
            </a:r>
            <a:r>
              <a:rPr lang="en-US" sz="2000" dirty="0">
                <a:latin typeface="Montserrat" pitchFamily="2" charset="0"/>
              </a:rPr>
              <a:t>Clearly define major project phases and what you aim to achieve in each.</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58933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Conclusion</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Summary: </a:t>
            </a:r>
            <a:r>
              <a:rPr lang="en-US" sz="2000" dirty="0">
                <a:latin typeface="Montserrat" pitchFamily="2" charset="0"/>
              </a:rPr>
              <a:t>Recap the key points discussed in the presentation.</a:t>
            </a:r>
          </a:p>
          <a:p>
            <a:endParaRPr lang="en-US" sz="2000" dirty="0">
              <a:latin typeface="Montserrat" pitchFamily="2" charset="0"/>
            </a:endParaRPr>
          </a:p>
          <a:p>
            <a:r>
              <a:rPr lang="en-US" sz="2000" b="1" dirty="0">
                <a:latin typeface="Montserrat" pitchFamily="2" charset="0"/>
              </a:rPr>
              <a:t>Next Steps: </a:t>
            </a:r>
            <a:r>
              <a:rPr lang="en-US" sz="2000" dirty="0">
                <a:latin typeface="Montserrat" pitchFamily="2" charset="0"/>
              </a:rPr>
              <a:t>Outline immediate next steps in your project timeline.</a:t>
            </a:r>
          </a:p>
          <a:p>
            <a:endParaRPr lang="en-US" sz="2000" dirty="0">
              <a:latin typeface="Montserrat" pitchFamily="2" charset="0"/>
            </a:endParaRPr>
          </a:p>
          <a:p>
            <a:r>
              <a:rPr lang="en-US" sz="2000" b="1" dirty="0">
                <a:latin typeface="Montserrat" pitchFamily="2" charset="0"/>
              </a:rPr>
              <a:t>Feedback Invitation: </a:t>
            </a:r>
            <a:r>
              <a:rPr lang="en-US" sz="2000" dirty="0">
                <a:latin typeface="Montserrat" pitchFamily="2" charset="0"/>
              </a:rPr>
              <a:t>Encourage feedback or questions from the audience to foster interactive discussion.</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7809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References</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Sources: </a:t>
            </a:r>
            <a:r>
              <a:rPr lang="en-US" sz="2000" dirty="0">
                <a:latin typeface="Montserrat" pitchFamily="2" charset="0"/>
              </a:rPr>
              <a:t>List all the external sources, frameworks, or tools you referred to in your presentation.</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9785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6"/>
        <p:cNvGrpSpPr/>
        <p:nvPr/>
      </p:nvGrpSpPr>
      <p:grpSpPr>
        <a:xfrm>
          <a:off x="0" y="0"/>
          <a:ext cx="0" cy="0"/>
          <a:chOff x="0" y="0"/>
          <a:chExt cx="0" cy="0"/>
        </a:xfrm>
      </p:grpSpPr>
      <p:grpSp>
        <p:nvGrpSpPr>
          <p:cNvPr id="647" name="Google Shape;647;p58"/>
          <p:cNvGrpSpPr/>
          <p:nvPr/>
        </p:nvGrpSpPr>
        <p:grpSpPr>
          <a:xfrm>
            <a:off x="1095143" y="2241600"/>
            <a:ext cx="730896" cy="153148"/>
            <a:chOff x="4635250" y="3790225"/>
            <a:chExt cx="415825" cy="87125"/>
          </a:xfrm>
        </p:grpSpPr>
        <p:sp>
          <p:nvSpPr>
            <p:cNvPr id="648" name="Google Shape;648;p58"/>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8"/>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8"/>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58"/>
          <p:cNvGrpSpPr/>
          <p:nvPr/>
        </p:nvGrpSpPr>
        <p:grpSpPr>
          <a:xfrm>
            <a:off x="1666833" y="4037852"/>
            <a:ext cx="175876" cy="179996"/>
            <a:chOff x="4280575" y="2131725"/>
            <a:chExt cx="141950" cy="145275"/>
          </a:xfrm>
        </p:grpSpPr>
        <p:sp>
          <p:nvSpPr>
            <p:cNvPr id="652" name="Google Shape;652;p58"/>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8"/>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58"/>
          <p:cNvGrpSpPr/>
          <p:nvPr/>
        </p:nvGrpSpPr>
        <p:grpSpPr>
          <a:xfrm>
            <a:off x="1667926" y="4265283"/>
            <a:ext cx="175927" cy="152252"/>
            <a:chOff x="4088738" y="4379875"/>
            <a:chExt cx="176900" cy="153125"/>
          </a:xfrm>
        </p:grpSpPr>
        <p:sp>
          <p:nvSpPr>
            <p:cNvPr id="655" name="Google Shape;655;p58"/>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8"/>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58"/>
          <p:cNvGrpSpPr/>
          <p:nvPr/>
        </p:nvGrpSpPr>
        <p:grpSpPr>
          <a:xfrm rot="10800000" flipH="1">
            <a:off x="1086570" y="4291428"/>
            <a:ext cx="486625" cy="126984"/>
            <a:chOff x="4173650" y="2515975"/>
            <a:chExt cx="216413" cy="56475"/>
          </a:xfrm>
        </p:grpSpPr>
        <p:sp>
          <p:nvSpPr>
            <p:cNvPr id="658" name="Google Shape;658;p58"/>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8"/>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58"/>
          <p:cNvGrpSpPr/>
          <p:nvPr/>
        </p:nvGrpSpPr>
        <p:grpSpPr>
          <a:xfrm>
            <a:off x="1088757" y="1726562"/>
            <a:ext cx="743797" cy="171366"/>
            <a:chOff x="4109513" y="1964562"/>
            <a:chExt cx="501313" cy="117575"/>
          </a:xfrm>
        </p:grpSpPr>
        <p:sp>
          <p:nvSpPr>
            <p:cNvPr id="661" name="Google Shape;661;p58"/>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 name="Google Shape;662;p58"/>
            <p:cNvGrpSpPr/>
            <p:nvPr/>
          </p:nvGrpSpPr>
          <p:grpSpPr>
            <a:xfrm rot="-5400000">
              <a:off x="4154963" y="1919112"/>
              <a:ext cx="117575" cy="208475"/>
              <a:chOff x="3314125" y="1799775"/>
              <a:chExt cx="117575" cy="208475"/>
            </a:xfrm>
          </p:grpSpPr>
          <p:sp>
            <p:nvSpPr>
              <p:cNvPr id="663" name="Google Shape;663;p58"/>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8"/>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8"/>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6" name="Google Shape;666;p58"/>
          <p:cNvGrpSpPr/>
          <p:nvPr/>
        </p:nvGrpSpPr>
        <p:grpSpPr>
          <a:xfrm>
            <a:off x="1101069" y="2718525"/>
            <a:ext cx="719511" cy="278389"/>
            <a:chOff x="3515000" y="3200728"/>
            <a:chExt cx="338100" cy="130822"/>
          </a:xfrm>
        </p:grpSpPr>
        <p:sp>
          <p:nvSpPr>
            <p:cNvPr id="667" name="Google Shape;667;p58"/>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 name="Google Shape;668;p58"/>
            <p:cNvGrpSpPr/>
            <p:nvPr/>
          </p:nvGrpSpPr>
          <p:grpSpPr>
            <a:xfrm>
              <a:off x="3515000" y="3200728"/>
              <a:ext cx="282025" cy="67650"/>
              <a:chOff x="3515000" y="3112625"/>
              <a:chExt cx="282025" cy="67650"/>
            </a:xfrm>
          </p:grpSpPr>
          <p:sp>
            <p:nvSpPr>
              <p:cNvPr id="669" name="Google Shape;669;p58"/>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8"/>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1" name="Google Shape;671;p58"/>
          <p:cNvGrpSpPr/>
          <p:nvPr/>
        </p:nvGrpSpPr>
        <p:grpSpPr>
          <a:xfrm rot="10800000" flipH="1">
            <a:off x="1082554" y="927918"/>
            <a:ext cx="756748" cy="188711"/>
            <a:chOff x="3199075" y="3739025"/>
            <a:chExt cx="448629" cy="111875"/>
          </a:xfrm>
        </p:grpSpPr>
        <p:sp>
          <p:nvSpPr>
            <p:cNvPr id="672" name="Google Shape;672;p58"/>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8"/>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58"/>
          <p:cNvGrpSpPr/>
          <p:nvPr/>
        </p:nvGrpSpPr>
        <p:grpSpPr>
          <a:xfrm>
            <a:off x="1093334" y="3077369"/>
            <a:ext cx="734909" cy="282704"/>
            <a:chOff x="4047975" y="3769179"/>
            <a:chExt cx="343175" cy="132000"/>
          </a:xfrm>
        </p:grpSpPr>
        <p:grpSp>
          <p:nvGrpSpPr>
            <p:cNvPr id="675" name="Google Shape;675;p58"/>
            <p:cNvGrpSpPr/>
            <p:nvPr/>
          </p:nvGrpSpPr>
          <p:grpSpPr>
            <a:xfrm>
              <a:off x="4047975" y="3769179"/>
              <a:ext cx="343175" cy="132000"/>
              <a:chOff x="4047975" y="3769179"/>
              <a:chExt cx="343175" cy="132000"/>
            </a:xfrm>
          </p:grpSpPr>
          <p:sp>
            <p:nvSpPr>
              <p:cNvPr id="676" name="Google Shape;676;p58"/>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 name="Google Shape;677;p58"/>
              <p:cNvGrpSpPr/>
              <p:nvPr/>
            </p:nvGrpSpPr>
            <p:grpSpPr>
              <a:xfrm>
                <a:off x="4047975" y="3769179"/>
                <a:ext cx="288175" cy="132000"/>
                <a:chOff x="4047975" y="3635175"/>
                <a:chExt cx="288175" cy="132000"/>
              </a:xfrm>
            </p:grpSpPr>
            <p:sp>
              <p:nvSpPr>
                <p:cNvPr id="678" name="Google Shape;678;p58"/>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8"/>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80" name="Google Shape;680;p58"/>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58"/>
          <p:cNvGrpSpPr/>
          <p:nvPr/>
        </p:nvGrpSpPr>
        <p:grpSpPr>
          <a:xfrm>
            <a:off x="1082376" y="2474401"/>
            <a:ext cx="756740" cy="209778"/>
            <a:chOff x="3176563" y="1380375"/>
            <a:chExt cx="844388" cy="234075"/>
          </a:xfrm>
        </p:grpSpPr>
        <p:sp>
          <p:nvSpPr>
            <p:cNvPr id="682" name="Google Shape;682;p58"/>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8"/>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8"/>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8"/>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 name="Google Shape;686;p58"/>
            <p:cNvGrpSpPr/>
            <p:nvPr/>
          </p:nvGrpSpPr>
          <p:grpSpPr>
            <a:xfrm>
              <a:off x="3176563" y="1380375"/>
              <a:ext cx="196550" cy="234075"/>
              <a:chOff x="3077200" y="1380375"/>
              <a:chExt cx="196550" cy="234075"/>
            </a:xfrm>
          </p:grpSpPr>
          <p:sp>
            <p:nvSpPr>
              <p:cNvPr id="687" name="Google Shape;687;p58"/>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8"/>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8"/>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8"/>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 name="Google Shape;691;p58"/>
          <p:cNvGrpSpPr/>
          <p:nvPr/>
        </p:nvGrpSpPr>
        <p:grpSpPr>
          <a:xfrm>
            <a:off x="1168966" y="3428283"/>
            <a:ext cx="583683" cy="515041"/>
            <a:chOff x="4150855" y="3304766"/>
            <a:chExt cx="400468" cy="353373"/>
          </a:xfrm>
        </p:grpSpPr>
        <p:grpSp>
          <p:nvGrpSpPr>
            <p:cNvPr id="692" name="Google Shape;692;p58"/>
            <p:cNvGrpSpPr/>
            <p:nvPr/>
          </p:nvGrpSpPr>
          <p:grpSpPr>
            <a:xfrm rot="5400000">
              <a:off x="4069042" y="3402899"/>
              <a:ext cx="320732" cy="157107"/>
              <a:chOff x="2578246" y="3661125"/>
              <a:chExt cx="226794" cy="111100"/>
            </a:xfrm>
          </p:grpSpPr>
          <p:grpSp>
            <p:nvGrpSpPr>
              <p:cNvPr id="693" name="Google Shape;693;p58"/>
              <p:cNvGrpSpPr/>
              <p:nvPr/>
            </p:nvGrpSpPr>
            <p:grpSpPr>
              <a:xfrm>
                <a:off x="2610652" y="3685297"/>
                <a:ext cx="194387" cy="60778"/>
                <a:chOff x="2610652" y="3685297"/>
                <a:chExt cx="194387" cy="60778"/>
              </a:xfrm>
            </p:grpSpPr>
            <p:sp>
              <p:nvSpPr>
                <p:cNvPr id="694" name="Google Shape;694;p58"/>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8"/>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58"/>
              <p:cNvGrpSpPr/>
              <p:nvPr/>
            </p:nvGrpSpPr>
            <p:grpSpPr>
              <a:xfrm>
                <a:off x="2578246" y="3661125"/>
                <a:ext cx="128225" cy="111100"/>
                <a:chOff x="2578246" y="3661125"/>
                <a:chExt cx="128225" cy="111100"/>
              </a:xfrm>
            </p:grpSpPr>
            <p:sp>
              <p:nvSpPr>
                <p:cNvPr id="697" name="Google Shape;697;p58"/>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 name="Google Shape;698;p58"/>
                <p:cNvGrpSpPr/>
                <p:nvPr/>
              </p:nvGrpSpPr>
              <p:grpSpPr>
                <a:xfrm>
                  <a:off x="2596850" y="3677550"/>
                  <a:ext cx="102450" cy="94675"/>
                  <a:chOff x="2596850" y="3677550"/>
                  <a:chExt cx="102450" cy="94675"/>
                </a:xfrm>
              </p:grpSpPr>
              <p:sp>
                <p:nvSpPr>
                  <p:cNvPr id="699" name="Google Shape;699;p58"/>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8"/>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1" name="Google Shape;701;p58"/>
            <p:cNvGrpSpPr/>
            <p:nvPr/>
          </p:nvGrpSpPr>
          <p:grpSpPr>
            <a:xfrm rot="5400000">
              <a:off x="4302139" y="3408954"/>
              <a:ext cx="353373" cy="144996"/>
              <a:chOff x="5075685" y="2271925"/>
              <a:chExt cx="492712" cy="202254"/>
            </a:xfrm>
          </p:grpSpPr>
          <p:sp>
            <p:nvSpPr>
              <p:cNvPr id="702" name="Google Shape;702;p58"/>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8"/>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 name="Google Shape;704;p58"/>
          <p:cNvGrpSpPr/>
          <p:nvPr/>
        </p:nvGrpSpPr>
        <p:grpSpPr>
          <a:xfrm>
            <a:off x="1089095" y="4015453"/>
            <a:ext cx="467479" cy="193481"/>
            <a:chOff x="4260510" y="2242993"/>
            <a:chExt cx="628501" cy="260125"/>
          </a:xfrm>
        </p:grpSpPr>
        <p:grpSp>
          <p:nvGrpSpPr>
            <p:cNvPr id="705" name="Google Shape;705;p58"/>
            <p:cNvGrpSpPr/>
            <p:nvPr/>
          </p:nvGrpSpPr>
          <p:grpSpPr>
            <a:xfrm>
              <a:off x="4260510" y="2286954"/>
              <a:ext cx="628501" cy="172421"/>
              <a:chOff x="4260510" y="2286954"/>
              <a:chExt cx="628501" cy="172421"/>
            </a:xfrm>
          </p:grpSpPr>
          <p:sp>
            <p:nvSpPr>
              <p:cNvPr id="706" name="Google Shape;706;p58"/>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8"/>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8"/>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709" name="Google Shape;709;p58"/>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8"/>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8"/>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58"/>
          <p:cNvGrpSpPr/>
          <p:nvPr/>
        </p:nvGrpSpPr>
        <p:grpSpPr>
          <a:xfrm>
            <a:off x="1095178" y="1191975"/>
            <a:ext cx="730923" cy="195694"/>
            <a:chOff x="3099239" y="3615343"/>
            <a:chExt cx="689745" cy="184687"/>
          </a:xfrm>
        </p:grpSpPr>
        <p:sp>
          <p:nvSpPr>
            <p:cNvPr id="713" name="Google Shape;713;p58"/>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8"/>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8"/>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8"/>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 name="Google Shape;717;p58"/>
          <p:cNvGrpSpPr/>
          <p:nvPr/>
        </p:nvGrpSpPr>
        <p:grpSpPr>
          <a:xfrm rot="10800000" flipH="1">
            <a:off x="1082425" y="2006226"/>
            <a:ext cx="756740" cy="126985"/>
            <a:chOff x="1154425" y="3251263"/>
            <a:chExt cx="695150" cy="116650"/>
          </a:xfrm>
        </p:grpSpPr>
        <p:sp>
          <p:nvSpPr>
            <p:cNvPr id="718" name="Google Shape;718;p58"/>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8"/>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8"/>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8"/>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8"/>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8"/>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58"/>
          <p:cNvGrpSpPr/>
          <p:nvPr/>
        </p:nvGrpSpPr>
        <p:grpSpPr>
          <a:xfrm>
            <a:off x="1088895" y="1460316"/>
            <a:ext cx="743825" cy="172498"/>
            <a:chOff x="4100207" y="2107304"/>
            <a:chExt cx="510343" cy="118352"/>
          </a:xfrm>
        </p:grpSpPr>
        <p:sp>
          <p:nvSpPr>
            <p:cNvPr id="725" name="Google Shape;725;p58"/>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8"/>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8"/>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728;p58"/>
          <p:cNvGrpSpPr/>
          <p:nvPr/>
        </p:nvGrpSpPr>
        <p:grpSpPr>
          <a:xfrm>
            <a:off x="2032740" y="1528975"/>
            <a:ext cx="623064" cy="406130"/>
            <a:chOff x="2525450" y="2505350"/>
            <a:chExt cx="373450" cy="243425"/>
          </a:xfrm>
        </p:grpSpPr>
        <p:grpSp>
          <p:nvGrpSpPr>
            <p:cNvPr id="729" name="Google Shape;729;p58"/>
            <p:cNvGrpSpPr/>
            <p:nvPr/>
          </p:nvGrpSpPr>
          <p:grpSpPr>
            <a:xfrm>
              <a:off x="2525450" y="2505350"/>
              <a:ext cx="373450" cy="107475"/>
              <a:chOff x="2525450" y="2505350"/>
              <a:chExt cx="373450" cy="107475"/>
            </a:xfrm>
          </p:grpSpPr>
          <p:sp>
            <p:nvSpPr>
              <p:cNvPr id="730" name="Google Shape;730;p58"/>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8"/>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8"/>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58"/>
            <p:cNvGrpSpPr/>
            <p:nvPr/>
          </p:nvGrpSpPr>
          <p:grpSpPr>
            <a:xfrm>
              <a:off x="2525450" y="2586475"/>
              <a:ext cx="373450" cy="81175"/>
              <a:chOff x="2525450" y="2586475"/>
              <a:chExt cx="373450" cy="81175"/>
            </a:xfrm>
          </p:grpSpPr>
          <p:sp>
            <p:nvSpPr>
              <p:cNvPr id="734" name="Google Shape;734;p58"/>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8"/>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8"/>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58"/>
            <p:cNvGrpSpPr/>
            <p:nvPr/>
          </p:nvGrpSpPr>
          <p:grpSpPr>
            <a:xfrm>
              <a:off x="2525450" y="2667625"/>
              <a:ext cx="373450" cy="81150"/>
              <a:chOff x="2525450" y="2667625"/>
              <a:chExt cx="373450" cy="81150"/>
            </a:xfrm>
          </p:grpSpPr>
          <p:sp>
            <p:nvSpPr>
              <p:cNvPr id="738" name="Google Shape;738;p58"/>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8"/>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8"/>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 name="Google Shape;741;p58"/>
          <p:cNvGrpSpPr/>
          <p:nvPr/>
        </p:nvGrpSpPr>
        <p:grpSpPr>
          <a:xfrm>
            <a:off x="2021992" y="1229434"/>
            <a:ext cx="706335" cy="255548"/>
            <a:chOff x="2600813" y="2069700"/>
            <a:chExt cx="448638" cy="162325"/>
          </a:xfrm>
        </p:grpSpPr>
        <p:sp>
          <p:nvSpPr>
            <p:cNvPr id="742" name="Google Shape;742;p58"/>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8"/>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58"/>
          <p:cNvGrpSpPr/>
          <p:nvPr/>
        </p:nvGrpSpPr>
        <p:grpSpPr>
          <a:xfrm>
            <a:off x="2675987" y="1475531"/>
            <a:ext cx="355485" cy="330727"/>
            <a:chOff x="3631100" y="1774000"/>
            <a:chExt cx="380850" cy="354325"/>
          </a:xfrm>
        </p:grpSpPr>
        <p:grpSp>
          <p:nvGrpSpPr>
            <p:cNvPr id="745" name="Google Shape;745;p58"/>
            <p:cNvGrpSpPr/>
            <p:nvPr/>
          </p:nvGrpSpPr>
          <p:grpSpPr>
            <a:xfrm>
              <a:off x="3750225" y="1774000"/>
              <a:ext cx="149575" cy="145525"/>
              <a:chOff x="3750225" y="1774000"/>
              <a:chExt cx="149575" cy="145525"/>
            </a:xfrm>
          </p:grpSpPr>
          <p:sp>
            <p:nvSpPr>
              <p:cNvPr id="746" name="Google Shape;746;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58"/>
            <p:cNvGrpSpPr/>
            <p:nvPr/>
          </p:nvGrpSpPr>
          <p:grpSpPr>
            <a:xfrm>
              <a:off x="3847850" y="1889150"/>
              <a:ext cx="164100" cy="145600"/>
              <a:chOff x="3847850" y="1889150"/>
              <a:chExt cx="164100" cy="145600"/>
            </a:xfrm>
          </p:grpSpPr>
          <p:sp>
            <p:nvSpPr>
              <p:cNvPr id="749" name="Google Shape;749;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58"/>
            <p:cNvGrpSpPr/>
            <p:nvPr/>
          </p:nvGrpSpPr>
          <p:grpSpPr>
            <a:xfrm>
              <a:off x="3631100" y="1866150"/>
              <a:ext cx="149875" cy="144800"/>
              <a:chOff x="3631100" y="1866150"/>
              <a:chExt cx="149875" cy="144800"/>
            </a:xfrm>
          </p:grpSpPr>
          <p:sp>
            <p:nvSpPr>
              <p:cNvPr id="752" name="Google Shape;752;p5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58"/>
            <p:cNvGrpSpPr/>
            <p:nvPr/>
          </p:nvGrpSpPr>
          <p:grpSpPr>
            <a:xfrm>
              <a:off x="3730650" y="1982800"/>
              <a:ext cx="149550" cy="145525"/>
              <a:chOff x="3730650" y="1982800"/>
              <a:chExt cx="149550" cy="145525"/>
            </a:xfrm>
          </p:grpSpPr>
          <p:sp>
            <p:nvSpPr>
              <p:cNvPr id="755" name="Google Shape;755;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 name="Google Shape;757;p58"/>
          <p:cNvGrpSpPr/>
          <p:nvPr/>
        </p:nvGrpSpPr>
        <p:grpSpPr>
          <a:xfrm rot="5400000">
            <a:off x="2116886" y="809455"/>
            <a:ext cx="215289" cy="452582"/>
            <a:chOff x="2506150" y="1152650"/>
            <a:chExt cx="230650" cy="484875"/>
          </a:xfrm>
        </p:grpSpPr>
        <p:sp>
          <p:nvSpPr>
            <p:cNvPr id="758" name="Google Shape;758;p58"/>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8"/>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58"/>
          <p:cNvGrpSpPr/>
          <p:nvPr/>
        </p:nvGrpSpPr>
        <p:grpSpPr>
          <a:xfrm>
            <a:off x="6808184" y="966414"/>
            <a:ext cx="610130" cy="38431"/>
            <a:chOff x="2521850" y="1810250"/>
            <a:chExt cx="540225" cy="34025"/>
          </a:xfrm>
        </p:grpSpPr>
        <p:sp>
          <p:nvSpPr>
            <p:cNvPr id="761" name="Google Shape;761;p58"/>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8"/>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8"/>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8"/>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8"/>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8"/>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8"/>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8"/>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8"/>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8"/>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58"/>
          <p:cNvGrpSpPr/>
          <p:nvPr/>
        </p:nvGrpSpPr>
        <p:grpSpPr>
          <a:xfrm>
            <a:off x="2863397" y="1225875"/>
            <a:ext cx="623130" cy="439024"/>
            <a:chOff x="2196556" y="2995700"/>
            <a:chExt cx="636756" cy="448625"/>
          </a:xfrm>
        </p:grpSpPr>
        <p:grpSp>
          <p:nvGrpSpPr>
            <p:cNvPr id="772" name="Google Shape;772;p58"/>
            <p:cNvGrpSpPr/>
            <p:nvPr/>
          </p:nvGrpSpPr>
          <p:grpSpPr>
            <a:xfrm flipH="1">
              <a:off x="2437481" y="3288975"/>
              <a:ext cx="226125" cy="154175"/>
              <a:chOff x="4472075" y="2905100"/>
              <a:chExt cx="226125" cy="154175"/>
            </a:xfrm>
          </p:grpSpPr>
          <p:sp>
            <p:nvSpPr>
              <p:cNvPr id="773" name="Google Shape;773;p58"/>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8"/>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775;p58"/>
            <p:cNvGrpSpPr/>
            <p:nvPr/>
          </p:nvGrpSpPr>
          <p:grpSpPr>
            <a:xfrm>
              <a:off x="2196556" y="2995700"/>
              <a:ext cx="636756" cy="448625"/>
              <a:chOff x="4407819" y="2905100"/>
              <a:chExt cx="636756" cy="448625"/>
            </a:xfrm>
          </p:grpSpPr>
          <p:grpSp>
            <p:nvGrpSpPr>
              <p:cNvPr id="776" name="Google Shape;776;p58"/>
              <p:cNvGrpSpPr/>
              <p:nvPr/>
            </p:nvGrpSpPr>
            <p:grpSpPr>
              <a:xfrm>
                <a:off x="4825475" y="3136075"/>
                <a:ext cx="187000" cy="217650"/>
                <a:chOff x="4825475" y="3136075"/>
                <a:chExt cx="187000" cy="217650"/>
              </a:xfrm>
            </p:grpSpPr>
            <p:sp>
              <p:nvSpPr>
                <p:cNvPr id="777" name="Google Shape;777;p58"/>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8"/>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58"/>
              <p:cNvGrpSpPr/>
              <p:nvPr/>
            </p:nvGrpSpPr>
            <p:grpSpPr>
              <a:xfrm>
                <a:off x="4882275" y="2949625"/>
                <a:ext cx="162300" cy="235875"/>
                <a:chOff x="4882275" y="2949625"/>
                <a:chExt cx="162300" cy="235875"/>
              </a:xfrm>
            </p:grpSpPr>
            <p:sp>
              <p:nvSpPr>
                <p:cNvPr id="780" name="Google Shape;780;p58"/>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8"/>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58"/>
              <p:cNvGrpSpPr/>
              <p:nvPr/>
            </p:nvGrpSpPr>
            <p:grpSpPr>
              <a:xfrm>
                <a:off x="4705225" y="2937550"/>
                <a:ext cx="221425" cy="133450"/>
                <a:chOff x="4705225" y="2937550"/>
                <a:chExt cx="221425" cy="133450"/>
              </a:xfrm>
            </p:grpSpPr>
            <p:sp>
              <p:nvSpPr>
                <p:cNvPr id="783" name="Google Shape;783;p58"/>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8"/>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58"/>
              <p:cNvGrpSpPr/>
              <p:nvPr/>
            </p:nvGrpSpPr>
            <p:grpSpPr>
              <a:xfrm>
                <a:off x="4528269" y="2905100"/>
                <a:ext cx="226125" cy="154175"/>
                <a:chOff x="4472075" y="2905100"/>
                <a:chExt cx="226125" cy="154175"/>
              </a:xfrm>
            </p:grpSpPr>
            <p:sp>
              <p:nvSpPr>
                <p:cNvPr id="786" name="Google Shape;786;p58"/>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8"/>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 name="Google Shape;788;p58"/>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 name="Google Shape;789;p58"/>
          <p:cNvGrpSpPr/>
          <p:nvPr/>
        </p:nvGrpSpPr>
        <p:grpSpPr>
          <a:xfrm>
            <a:off x="2901518" y="1717062"/>
            <a:ext cx="559226" cy="227878"/>
            <a:chOff x="5793270" y="3739034"/>
            <a:chExt cx="1174105" cy="478433"/>
          </a:xfrm>
        </p:grpSpPr>
        <p:grpSp>
          <p:nvGrpSpPr>
            <p:cNvPr id="790" name="Google Shape;790;p58"/>
            <p:cNvGrpSpPr/>
            <p:nvPr/>
          </p:nvGrpSpPr>
          <p:grpSpPr>
            <a:xfrm>
              <a:off x="5793269" y="3739034"/>
              <a:ext cx="368725" cy="478433"/>
              <a:chOff x="5793270" y="3739034"/>
              <a:chExt cx="368725" cy="478433"/>
            </a:xfrm>
          </p:grpSpPr>
          <p:sp>
            <p:nvSpPr>
              <p:cNvPr id="791" name="Google Shape;791;p58"/>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8"/>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8"/>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58"/>
            <p:cNvGrpSpPr/>
            <p:nvPr/>
          </p:nvGrpSpPr>
          <p:grpSpPr>
            <a:xfrm>
              <a:off x="6034165" y="3739034"/>
              <a:ext cx="263339" cy="478433"/>
              <a:chOff x="6034165" y="3739034"/>
              <a:chExt cx="263339" cy="478433"/>
            </a:xfrm>
          </p:grpSpPr>
          <p:sp>
            <p:nvSpPr>
              <p:cNvPr id="795" name="Google Shape;795;p58"/>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8"/>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8"/>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58"/>
            <p:cNvGrpSpPr/>
            <p:nvPr/>
          </p:nvGrpSpPr>
          <p:grpSpPr>
            <a:xfrm>
              <a:off x="6274808" y="3739034"/>
              <a:ext cx="210793" cy="478433"/>
              <a:chOff x="6274808" y="3739034"/>
              <a:chExt cx="210793" cy="478433"/>
            </a:xfrm>
          </p:grpSpPr>
          <p:sp>
            <p:nvSpPr>
              <p:cNvPr id="799" name="Google Shape;799;p58"/>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8"/>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8"/>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58"/>
            <p:cNvGrpSpPr/>
            <p:nvPr/>
          </p:nvGrpSpPr>
          <p:grpSpPr>
            <a:xfrm>
              <a:off x="6463133" y="3739034"/>
              <a:ext cx="263344" cy="478433"/>
              <a:chOff x="6463133" y="3739034"/>
              <a:chExt cx="263344" cy="478433"/>
            </a:xfrm>
          </p:grpSpPr>
          <p:sp>
            <p:nvSpPr>
              <p:cNvPr id="803" name="Google Shape;803;p58"/>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8"/>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8"/>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58"/>
            <p:cNvGrpSpPr/>
            <p:nvPr/>
          </p:nvGrpSpPr>
          <p:grpSpPr>
            <a:xfrm>
              <a:off x="6598649" y="3739034"/>
              <a:ext cx="368726" cy="478433"/>
              <a:chOff x="6598649" y="3739034"/>
              <a:chExt cx="368726" cy="478433"/>
            </a:xfrm>
          </p:grpSpPr>
          <p:sp>
            <p:nvSpPr>
              <p:cNvPr id="807" name="Google Shape;807;p58"/>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8"/>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8"/>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0" name="Google Shape;810;p58"/>
          <p:cNvGrpSpPr/>
          <p:nvPr/>
        </p:nvGrpSpPr>
        <p:grpSpPr>
          <a:xfrm>
            <a:off x="2031243" y="3779808"/>
            <a:ext cx="1453661" cy="366049"/>
            <a:chOff x="5778536" y="3183751"/>
            <a:chExt cx="1203561" cy="303071"/>
          </a:xfrm>
        </p:grpSpPr>
        <p:sp>
          <p:nvSpPr>
            <p:cNvPr id="811" name="Google Shape;811;p58"/>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8"/>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8"/>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8"/>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8"/>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8"/>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8"/>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8"/>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8"/>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8"/>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8"/>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8"/>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8"/>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8"/>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8"/>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8"/>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8"/>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 name="Google Shape;828;p58"/>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58"/>
          <p:cNvGrpSpPr/>
          <p:nvPr/>
        </p:nvGrpSpPr>
        <p:grpSpPr>
          <a:xfrm rot="-5400000">
            <a:off x="2662944" y="825422"/>
            <a:ext cx="213595" cy="418866"/>
            <a:chOff x="4379261" y="3450715"/>
            <a:chExt cx="390984" cy="766732"/>
          </a:xfrm>
        </p:grpSpPr>
        <p:sp>
          <p:nvSpPr>
            <p:cNvPr id="830" name="Google Shape;830;p58"/>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8"/>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58"/>
          <p:cNvGrpSpPr/>
          <p:nvPr/>
        </p:nvGrpSpPr>
        <p:grpSpPr>
          <a:xfrm>
            <a:off x="2009589" y="2859325"/>
            <a:ext cx="1496767" cy="802469"/>
            <a:chOff x="5793258" y="2247269"/>
            <a:chExt cx="1174119" cy="629486"/>
          </a:xfrm>
        </p:grpSpPr>
        <p:sp>
          <p:nvSpPr>
            <p:cNvPr id="833" name="Google Shape;833;p58"/>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8"/>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8"/>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8"/>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8"/>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8"/>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8"/>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8"/>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8"/>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8"/>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8"/>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8"/>
          <p:cNvGrpSpPr/>
          <p:nvPr/>
        </p:nvGrpSpPr>
        <p:grpSpPr>
          <a:xfrm rot="5400000">
            <a:off x="2358460" y="1700057"/>
            <a:ext cx="799341" cy="1436131"/>
            <a:chOff x="3088670" y="1930338"/>
            <a:chExt cx="380983" cy="684491"/>
          </a:xfrm>
        </p:grpSpPr>
        <p:sp>
          <p:nvSpPr>
            <p:cNvPr id="845" name="Google Shape;845;p58"/>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8"/>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8"/>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8"/>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8"/>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8"/>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8"/>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8"/>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8"/>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8"/>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8"/>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8"/>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8"/>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8"/>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8"/>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8"/>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8"/>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8"/>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8"/>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8"/>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8"/>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8"/>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8"/>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8"/>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8"/>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8"/>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8"/>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58"/>
          <p:cNvGrpSpPr/>
          <p:nvPr/>
        </p:nvGrpSpPr>
        <p:grpSpPr>
          <a:xfrm>
            <a:off x="1998305" y="4220153"/>
            <a:ext cx="1519488" cy="198289"/>
            <a:chOff x="504546" y="564561"/>
            <a:chExt cx="1627907" cy="212437"/>
          </a:xfrm>
        </p:grpSpPr>
        <p:sp>
          <p:nvSpPr>
            <p:cNvPr id="873" name="Google Shape;873;p58"/>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874" name="Google Shape;874;p58"/>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875" name="Google Shape;875;p58"/>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8"/>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877" name="Google Shape;877;p58"/>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8"/>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8"/>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880" name="Google Shape;880;p58"/>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881" name="Google Shape;881;p58"/>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882" name="Google Shape;882;p58"/>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8"/>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8"/>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8"/>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8"/>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887" name="Google Shape;887;p58"/>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8"/>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8"/>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8"/>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8"/>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8"/>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8"/>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8"/>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8"/>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8"/>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8"/>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8"/>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8"/>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8"/>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8"/>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8"/>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8"/>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8"/>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8"/>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8"/>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8"/>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8"/>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8"/>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8"/>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8"/>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8"/>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8"/>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8"/>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8"/>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8"/>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8"/>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8"/>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8"/>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8"/>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8"/>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8"/>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8"/>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8"/>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8"/>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8"/>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8"/>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58"/>
          <p:cNvGrpSpPr/>
          <p:nvPr/>
        </p:nvGrpSpPr>
        <p:grpSpPr>
          <a:xfrm flipH="1">
            <a:off x="3704668" y="2844955"/>
            <a:ext cx="410808" cy="831197"/>
            <a:chOff x="3564075" y="2091586"/>
            <a:chExt cx="329966" cy="667521"/>
          </a:xfrm>
        </p:grpSpPr>
        <p:sp>
          <p:nvSpPr>
            <p:cNvPr id="929" name="Google Shape;929;p58"/>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8"/>
            <p:cNvGrpSpPr/>
            <p:nvPr/>
          </p:nvGrpSpPr>
          <p:grpSpPr>
            <a:xfrm>
              <a:off x="3577470" y="2091586"/>
              <a:ext cx="203196" cy="352319"/>
              <a:chOff x="3976450" y="5044825"/>
              <a:chExt cx="107625" cy="186600"/>
            </a:xfrm>
          </p:grpSpPr>
          <p:sp>
            <p:nvSpPr>
              <p:cNvPr id="931" name="Google Shape;931;p58"/>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8"/>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8"/>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8"/>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58"/>
            <p:cNvGrpSpPr/>
            <p:nvPr/>
          </p:nvGrpSpPr>
          <p:grpSpPr>
            <a:xfrm>
              <a:off x="3690750" y="2391589"/>
              <a:ext cx="203290" cy="367519"/>
              <a:chOff x="4036450" y="5279050"/>
              <a:chExt cx="107675" cy="194650"/>
            </a:xfrm>
          </p:grpSpPr>
          <p:sp>
            <p:nvSpPr>
              <p:cNvPr id="936" name="Google Shape;936;p58"/>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8"/>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8"/>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8"/>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 name="Google Shape;940;p58"/>
          <p:cNvGrpSpPr/>
          <p:nvPr/>
        </p:nvGrpSpPr>
        <p:grpSpPr>
          <a:xfrm>
            <a:off x="6877470" y="1081715"/>
            <a:ext cx="473148" cy="148870"/>
            <a:chOff x="4458420" y="5169625"/>
            <a:chExt cx="178850" cy="56275"/>
          </a:xfrm>
        </p:grpSpPr>
        <p:sp>
          <p:nvSpPr>
            <p:cNvPr id="941" name="Google Shape;941;p58"/>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8"/>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8"/>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8"/>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58"/>
          <p:cNvGrpSpPr/>
          <p:nvPr/>
        </p:nvGrpSpPr>
        <p:grpSpPr>
          <a:xfrm>
            <a:off x="5322464" y="966504"/>
            <a:ext cx="758083" cy="691884"/>
            <a:chOff x="5976993" y="238644"/>
            <a:chExt cx="671226" cy="612558"/>
          </a:xfrm>
        </p:grpSpPr>
        <p:grpSp>
          <p:nvGrpSpPr>
            <p:cNvPr id="946" name="Google Shape;946;p58"/>
            <p:cNvGrpSpPr/>
            <p:nvPr/>
          </p:nvGrpSpPr>
          <p:grpSpPr>
            <a:xfrm>
              <a:off x="6207869" y="264821"/>
              <a:ext cx="255900" cy="309550"/>
              <a:chOff x="4721075" y="260350"/>
              <a:chExt cx="255900" cy="309550"/>
            </a:xfrm>
          </p:grpSpPr>
          <p:sp>
            <p:nvSpPr>
              <p:cNvPr id="947" name="Google Shape;947;p58"/>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8"/>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8"/>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8"/>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58"/>
            <p:cNvGrpSpPr/>
            <p:nvPr/>
          </p:nvGrpSpPr>
          <p:grpSpPr>
            <a:xfrm>
              <a:off x="6014775" y="319425"/>
              <a:ext cx="267975" cy="297900"/>
              <a:chOff x="4428250" y="314750"/>
              <a:chExt cx="267975" cy="297900"/>
            </a:xfrm>
          </p:grpSpPr>
          <p:sp>
            <p:nvSpPr>
              <p:cNvPr id="952" name="Google Shape;952;p58"/>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8"/>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8"/>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 name="Google Shape;955;p58"/>
            <p:cNvGrpSpPr/>
            <p:nvPr/>
          </p:nvGrpSpPr>
          <p:grpSpPr>
            <a:xfrm>
              <a:off x="6384394" y="238644"/>
              <a:ext cx="263825" cy="384100"/>
              <a:chOff x="4897600" y="530925"/>
              <a:chExt cx="263825" cy="384100"/>
            </a:xfrm>
          </p:grpSpPr>
          <p:sp>
            <p:nvSpPr>
              <p:cNvPr id="956" name="Google Shape;956;p58"/>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8"/>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8"/>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58"/>
            <p:cNvGrpSpPr/>
            <p:nvPr/>
          </p:nvGrpSpPr>
          <p:grpSpPr>
            <a:xfrm>
              <a:off x="5976993" y="471107"/>
              <a:ext cx="222175" cy="258225"/>
              <a:chOff x="4390750" y="609200"/>
              <a:chExt cx="222175" cy="258225"/>
            </a:xfrm>
          </p:grpSpPr>
          <p:sp>
            <p:nvSpPr>
              <p:cNvPr id="960" name="Google Shape;960;p58"/>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8"/>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8"/>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8"/>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8"/>
            <p:cNvGrpSpPr/>
            <p:nvPr/>
          </p:nvGrpSpPr>
          <p:grpSpPr>
            <a:xfrm>
              <a:off x="6012699" y="624883"/>
              <a:ext cx="258950" cy="209025"/>
              <a:chOff x="4427350" y="850800"/>
              <a:chExt cx="258950" cy="209025"/>
            </a:xfrm>
          </p:grpSpPr>
          <p:sp>
            <p:nvSpPr>
              <p:cNvPr id="965" name="Google Shape;965;p58"/>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8"/>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8"/>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58"/>
            <p:cNvGrpSpPr/>
            <p:nvPr/>
          </p:nvGrpSpPr>
          <p:grpSpPr>
            <a:xfrm>
              <a:off x="6192527" y="709277"/>
              <a:ext cx="269050" cy="141925"/>
              <a:chOff x="4703050" y="934300"/>
              <a:chExt cx="269050" cy="141925"/>
            </a:xfrm>
          </p:grpSpPr>
          <p:sp>
            <p:nvSpPr>
              <p:cNvPr id="969" name="Google Shape;969;p58"/>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8"/>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 name="Google Shape;971;p58"/>
          <p:cNvGrpSpPr/>
          <p:nvPr/>
        </p:nvGrpSpPr>
        <p:grpSpPr>
          <a:xfrm rot="5400000">
            <a:off x="7811864" y="752915"/>
            <a:ext cx="87395" cy="517491"/>
            <a:chOff x="4427900" y="1369375"/>
            <a:chExt cx="77375" cy="458200"/>
          </a:xfrm>
        </p:grpSpPr>
        <p:grpSp>
          <p:nvGrpSpPr>
            <p:cNvPr id="972" name="Google Shape;972;p58"/>
            <p:cNvGrpSpPr/>
            <p:nvPr/>
          </p:nvGrpSpPr>
          <p:grpSpPr>
            <a:xfrm>
              <a:off x="4427900" y="1369375"/>
              <a:ext cx="36800" cy="458200"/>
              <a:chOff x="4427900" y="1369375"/>
              <a:chExt cx="36800" cy="458200"/>
            </a:xfrm>
          </p:grpSpPr>
          <p:sp>
            <p:nvSpPr>
              <p:cNvPr id="973" name="Google Shape;973;p58"/>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8"/>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8"/>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8"/>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8"/>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8"/>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8"/>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8"/>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8"/>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8"/>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8"/>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8"/>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8"/>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8"/>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8"/>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8"/>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8"/>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8"/>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8"/>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8"/>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8"/>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8"/>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8"/>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8"/>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8"/>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8"/>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8"/>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8"/>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8"/>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8"/>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8"/>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8"/>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8"/>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58"/>
            <p:cNvGrpSpPr/>
            <p:nvPr/>
          </p:nvGrpSpPr>
          <p:grpSpPr>
            <a:xfrm>
              <a:off x="4488850" y="1372625"/>
              <a:ext cx="16425" cy="169875"/>
              <a:chOff x="4488850" y="1372625"/>
              <a:chExt cx="16425" cy="169875"/>
            </a:xfrm>
          </p:grpSpPr>
          <p:sp>
            <p:nvSpPr>
              <p:cNvPr id="1007" name="Google Shape;1007;p58"/>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8"/>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8"/>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8"/>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8"/>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8"/>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8"/>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4" name="Google Shape;1014;p58"/>
          <p:cNvGrpSpPr/>
          <p:nvPr/>
        </p:nvGrpSpPr>
        <p:grpSpPr>
          <a:xfrm>
            <a:off x="4553653" y="1403110"/>
            <a:ext cx="287997" cy="219067"/>
            <a:chOff x="5023100" y="253750"/>
            <a:chExt cx="255000" cy="193950"/>
          </a:xfrm>
        </p:grpSpPr>
        <p:sp>
          <p:nvSpPr>
            <p:cNvPr id="1015" name="Google Shape;1015;p58"/>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8"/>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8"/>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8"/>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8"/>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8"/>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 name="Google Shape;1021;p58"/>
          <p:cNvGrpSpPr/>
          <p:nvPr/>
        </p:nvGrpSpPr>
        <p:grpSpPr>
          <a:xfrm>
            <a:off x="4501765" y="1029060"/>
            <a:ext cx="163961" cy="243605"/>
            <a:chOff x="3431675" y="243350"/>
            <a:chExt cx="145175" cy="215675"/>
          </a:xfrm>
        </p:grpSpPr>
        <p:sp>
          <p:nvSpPr>
            <p:cNvPr id="1022" name="Google Shape;1022;p58"/>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8"/>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8"/>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8"/>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58"/>
          <p:cNvGrpSpPr/>
          <p:nvPr/>
        </p:nvGrpSpPr>
        <p:grpSpPr>
          <a:xfrm>
            <a:off x="5009043" y="1043517"/>
            <a:ext cx="201428" cy="220987"/>
            <a:chOff x="3782200" y="256150"/>
            <a:chExt cx="178350" cy="195650"/>
          </a:xfrm>
        </p:grpSpPr>
        <p:sp>
          <p:nvSpPr>
            <p:cNvPr id="1027" name="Google Shape;1027;p58"/>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8"/>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8"/>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58"/>
          <p:cNvGrpSpPr/>
          <p:nvPr/>
        </p:nvGrpSpPr>
        <p:grpSpPr>
          <a:xfrm>
            <a:off x="5981017" y="1451330"/>
            <a:ext cx="191857" cy="207037"/>
            <a:chOff x="3189900" y="762150"/>
            <a:chExt cx="169875" cy="183300"/>
          </a:xfrm>
        </p:grpSpPr>
        <p:grpSp>
          <p:nvGrpSpPr>
            <p:cNvPr id="1031" name="Google Shape;1031;p58"/>
            <p:cNvGrpSpPr/>
            <p:nvPr/>
          </p:nvGrpSpPr>
          <p:grpSpPr>
            <a:xfrm>
              <a:off x="3192775" y="894450"/>
              <a:ext cx="164100" cy="51000"/>
              <a:chOff x="3192775" y="894450"/>
              <a:chExt cx="164100" cy="51000"/>
            </a:xfrm>
          </p:grpSpPr>
          <p:sp>
            <p:nvSpPr>
              <p:cNvPr id="1032" name="Google Shape;1032;p58"/>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8"/>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58"/>
            <p:cNvGrpSpPr/>
            <p:nvPr/>
          </p:nvGrpSpPr>
          <p:grpSpPr>
            <a:xfrm>
              <a:off x="3192775" y="862421"/>
              <a:ext cx="164100" cy="34915"/>
              <a:chOff x="3192775" y="867225"/>
              <a:chExt cx="164100" cy="25450"/>
            </a:xfrm>
          </p:grpSpPr>
          <p:sp>
            <p:nvSpPr>
              <p:cNvPr id="1035" name="Google Shape;1035;p58"/>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8"/>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58"/>
            <p:cNvGrpSpPr/>
            <p:nvPr/>
          </p:nvGrpSpPr>
          <p:grpSpPr>
            <a:xfrm>
              <a:off x="3189900" y="762150"/>
              <a:ext cx="169875" cy="102375"/>
              <a:chOff x="3189900" y="762150"/>
              <a:chExt cx="169875" cy="102375"/>
            </a:xfrm>
          </p:grpSpPr>
          <p:sp>
            <p:nvSpPr>
              <p:cNvPr id="1038" name="Google Shape;1038;p58"/>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8"/>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8"/>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1" name="Google Shape;1041;p58"/>
          <p:cNvGrpSpPr/>
          <p:nvPr/>
        </p:nvGrpSpPr>
        <p:grpSpPr>
          <a:xfrm>
            <a:off x="4200824" y="1424207"/>
            <a:ext cx="202501" cy="173521"/>
            <a:chOff x="2862744" y="750125"/>
            <a:chExt cx="179300" cy="153627"/>
          </a:xfrm>
        </p:grpSpPr>
        <p:grpSp>
          <p:nvGrpSpPr>
            <p:cNvPr id="1042" name="Google Shape;1042;p58"/>
            <p:cNvGrpSpPr/>
            <p:nvPr/>
          </p:nvGrpSpPr>
          <p:grpSpPr>
            <a:xfrm>
              <a:off x="2934544" y="750125"/>
              <a:ext cx="107500" cy="112300"/>
              <a:chOff x="2934750" y="687150"/>
              <a:chExt cx="107500" cy="112300"/>
            </a:xfrm>
          </p:grpSpPr>
          <p:sp>
            <p:nvSpPr>
              <p:cNvPr id="1043" name="Google Shape;1043;p58"/>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8"/>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8"/>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58"/>
            <p:cNvGrpSpPr/>
            <p:nvPr/>
          </p:nvGrpSpPr>
          <p:grpSpPr>
            <a:xfrm>
              <a:off x="2896875" y="767675"/>
              <a:ext cx="114700" cy="116325"/>
              <a:chOff x="2896875" y="767675"/>
              <a:chExt cx="114700" cy="116325"/>
            </a:xfrm>
          </p:grpSpPr>
          <p:sp>
            <p:nvSpPr>
              <p:cNvPr id="1047" name="Google Shape;1047;p58"/>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8"/>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8"/>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58"/>
            <p:cNvGrpSpPr/>
            <p:nvPr/>
          </p:nvGrpSpPr>
          <p:grpSpPr>
            <a:xfrm>
              <a:off x="2862744" y="789602"/>
              <a:ext cx="110750" cy="114150"/>
              <a:chOff x="2862975" y="845225"/>
              <a:chExt cx="110750" cy="114150"/>
            </a:xfrm>
          </p:grpSpPr>
          <p:sp>
            <p:nvSpPr>
              <p:cNvPr id="1051" name="Google Shape;1051;p58"/>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8"/>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3" name="Google Shape;1053;p58"/>
          <p:cNvGrpSpPr/>
          <p:nvPr/>
        </p:nvGrpSpPr>
        <p:grpSpPr>
          <a:xfrm>
            <a:off x="3518186" y="1071374"/>
            <a:ext cx="610213" cy="564453"/>
            <a:chOff x="2431875" y="700600"/>
            <a:chExt cx="264700" cy="244850"/>
          </a:xfrm>
        </p:grpSpPr>
        <p:sp>
          <p:nvSpPr>
            <p:cNvPr id="1054" name="Google Shape;1054;p58"/>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8"/>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8"/>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8"/>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8"/>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8"/>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8"/>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8"/>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8"/>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8"/>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8"/>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8"/>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8"/>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 name="Google Shape;1067;p58"/>
          <p:cNvGrpSpPr/>
          <p:nvPr/>
        </p:nvGrpSpPr>
        <p:grpSpPr>
          <a:xfrm>
            <a:off x="4193901" y="1043518"/>
            <a:ext cx="216347" cy="265394"/>
            <a:chOff x="4722841" y="238125"/>
            <a:chExt cx="191559" cy="234966"/>
          </a:xfrm>
        </p:grpSpPr>
        <p:grpSp>
          <p:nvGrpSpPr>
            <p:cNvPr id="1068" name="Google Shape;1068;p58"/>
            <p:cNvGrpSpPr/>
            <p:nvPr/>
          </p:nvGrpSpPr>
          <p:grpSpPr>
            <a:xfrm>
              <a:off x="4818100" y="238125"/>
              <a:ext cx="96300" cy="179775"/>
              <a:chOff x="2798800" y="238125"/>
              <a:chExt cx="96300" cy="179775"/>
            </a:xfrm>
          </p:grpSpPr>
          <p:sp>
            <p:nvSpPr>
              <p:cNvPr id="1069" name="Google Shape;1069;p58"/>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8"/>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8"/>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58"/>
            <p:cNvGrpSpPr/>
            <p:nvPr/>
          </p:nvGrpSpPr>
          <p:grpSpPr>
            <a:xfrm>
              <a:off x="4769812" y="311347"/>
              <a:ext cx="96300" cy="134375"/>
              <a:chOff x="2698550" y="350800"/>
              <a:chExt cx="96300" cy="134375"/>
            </a:xfrm>
          </p:grpSpPr>
          <p:sp>
            <p:nvSpPr>
              <p:cNvPr id="1073" name="Google Shape;1073;p58"/>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8"/>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8"/>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58"/>
            <p:cNvGrpSpPr/>
            <p:nvPr/>
          </p:nvGrpSpPr>
          <p:grpSpPr>
            <a:xfrm>
              <a:off x="4722841" y="379141"/>
              <a:ext cx="96125" cy="93950"/>
              <a:chOff x="2615975" y="444575"/>
              <a:chExt cx="96125" cy="93950"/>
            </a:xfrm>
          </p:grpSpPr>
          <p:sp>
            <p:nvSpPr>
              <p:cNvPr id="1077" name="Google Shape;1077;p58"/>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8"/>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8"/>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 name="Google Shape;1080;p58"/>
          <p:cNvGrpSpPr/>
          <p:nvPr/>
        </p:nvGrpSpPr>
        <p:grpSpPr>
          <a:xfrm>
            <a:off x="4959250" y="1358511"/>
            <a:ext cx="301013" cy="279495"/>
            <a:chOff x="3506875" y="724175"/>
            <a:chExt cx="266525" cy="247450"/>
          </a:xfrm>
        </p:grpSpPr>
        <p:sp>
          <p:nvSpPr>
            <p:cNvPr id="1081" name="Google Shape;1081;p58"/>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8"/>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8"/>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8"/>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8"/>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8"/>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8"/>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8"/>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8"/>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8"/>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8"/>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58"/>
          <p:cNvGrpSpPr/>
          <p:nvPr/>
        </p:nvGrpSpPr>
        <p:grpSpPr>
          <a:xfrm>
            <a:off x="4757246" y="1039762"/>
            <a:ext cx="170681" cy="251031"/>
            <a:chOff x="3608400" y="252825"/>
            <a:chExt cx="151125" cy="222250"/>
          </a:xfrm>
        </p:grpSpPr>
        <p:sp>
          <p:nvSpPr>
            <p:cNvPr id="1093" name="Google Shape;1093;p58"/>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8"/>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58"/>
          <p:cNvGrpSpPr/>
          <p:nvPr/>
        </p:nvGrpSpPr>
        <p:grpSpPr>
          <a:xfrm>
            <a:off x="3724001" y="4126320"/>
            <a:ext cx="329890" cy="226164"/>
            <a:chOff x="1267553" y="2204175"/>
            <a:chExt cx="492740" cy="337759"/>
          </a:xfrm>
        </p:grpSpPr>
        <p:sp>
          <p:nvSpPr>
            <p:cNvPr id="1096" name="Google Shape;1096;p58"/>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8"/>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8"/>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8"/>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8"/>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8"/>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8"/>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8"/>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8"/>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8"/>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8"/>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8"/>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8"/>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8"/>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8"/>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8"/>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8"/>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8"/>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8"/>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8"/>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8"/>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8"/>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8"/>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8"/>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8"/>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8"/>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8"/>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8"/>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8"/>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8"/>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8"/>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8"/>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8"/>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8"/>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8"/>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8"/>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8"/>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58"/>
          <p:cNvGrpSpPr/>
          <p:nvPr/>
        </p:nvGrpSpPr>
        <p:grpSpPr>
          <a:xfrm>
            <a:off x="3736957" y="3779807"/>
            <a:ext cx="303991" cy="211305"/>
            <a:chOff x="1916639" y="2215270"/>
            <a:chExt cx="454057" cy="315569"/>
          </a:xfrm>
        </p:grpSpPr>
        <p:sp>
          <p:nvSpPr>
            <p:cNvPr id="1134" name="Google Shape;1134;p58"/>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8"/>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8"/>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8"/>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8"/>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8"/>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8"/>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8"/>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8"/>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8"/>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8"/>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8"/>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8"/>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8"/>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8"/>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58"/>
          <p:cNvGrpSpPr/>
          <p:nvPr/>
        </p:nvGrpSpPr>
        <p:grpSpPr>
          <a:xfrm>
            <a:off x="6189087" y="960610"/>
            <a:ext cx="512288" cy="431584"/>
            <a:chOff x="2577764" y="2194918"/>
            <a:chExt cx="422855" cy="356269"/>
          </a:xfrm>
        </p:grpSpPr>
        <p:grpSp>
          <p:nvGrpSpPr>
            <p:cNvPr id="1150" name="Google Shape;1150;p58"/>
            <p:cNvGrpSpPr/>
            <p:nvPr/>
          </p:nvGrpSpPr>
          <p:grpSpPr>
            <a:xfrm>
              <a:off x="2577764" y="2355085"/>
              <a:ext cx="422855" cy="196102"/>
              <a:chOff x="1957711" y="1893712"/>
              <a:chExt cx="429818" cy="199311"/>
            </a:xfrm>
          </p:grpSpPr>
          <p:sp>
            <p:nvSpPr>
              <p:cNvPr id="1151" name="Google Shape;1151;p58"/>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8"/>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8"/>
            <p:cNvGrpSpPr/>
            <p:nvPr/>
          </p:nvGrpSpPr>
          <p:grpSpPr>
            <a:xfrm>
              <a:off x="2577764" y="2301696"/>
              <a:ext cx="422855" cy="196102"/>
              <a:chOff x="1957711" y="1893712"/>
              <a:chExt cx="429818" cy="199311"/>
            </a:xfrm>
          </p:grpSpPr>
          <p:sp>
            <p:nvSpPr>
              <p:cNvPr id="1154" name="Google Shape;1154;p58"/>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8"/>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1156;p58"/>
            <p:cNvGrpSpPr/>
            <p:nvPr/>
          </p:nvGrpSpPr>
          <p:grpSpPr>
            <a:xfrm>
              <a:off x="2577764" y="2248307"/>
              <a:ext cx="422855" cy="196102"/>
              <a:chOff x="1957711" y="1893712"/>
              <a:chExt cx="429818" cy="199311"/>
            </a:xfrm>
          </p:grpSpPr>
          <p:sp>
            <p:nvSpPr>
              <p:cNvPr id="1157" name="Google Shape;1157;p58"/>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58"/>
            <p:cNvGrpSpPr/>
            <p:nvPr/>
          </p:nvGrpSpPr>
          <p:grpSpPr>
            <a:xfrm>
              <a:off x="2577764" y="2194918"/>
              <a:ext cx="422855" cy="196102"/>
              <a:chOff x="1957711" y="1893712"/>
              <a:chExt cx="429818" cy="199311"/>
            </a:xfrm>
          </p:grpSpPr>
          <p:sp>
            <p:nvSpPr>
              <p:cNvPr id="1160" name="Google Shape;1160;p58"/>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8"/>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58"/>
          <p:cNvGrpSpPr/>
          <p:nvPr/>
        </p:nvGrpSpPr>
        <p:grpSpPr>
          <a:xfrm>
            <a:off x="6249226" y="1272956"/>
            <a:ext cx="581324" cy="356145"/>
            <a:chOff x="1293855" y="3668534"/>
            <a:chExt cx="896137" cy="548930"/>
          </a:xfrm>
        </p:grpSpPr>
        <p:grpSp>
          <p:nvGrpSpPr>
            <p:cNvPr id="1163" name="Google Shape;1163;p58"/>
            <p:cNvGrpSpPr/>
            <p:nvPr/>
          </p:nvGrpSpPr>
          <p:grpSpPr>
            <a:xfrm>
              <a:off x="2109599" y="3668534"/>
              <a:ext cx="80392" cy="527901"/>
              <a:chOff x="2109599" y="3668534"/>
              <a:chExt cx="80392" cy="527901"/>
            </a:xfrm>
          </p:grpSpPr>
          <p:sp>
            <p:nvSpPr>
              <p:cNvPr id="1164" name="Google Shape;1164;p58"/>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8"/>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8"/>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58"/>
            <p:cNvGrpSpPr/>
            <p:nvPr/>
          </p:nvGrpSpPr>
          <p:grpSpPr>
            <a:xfrm>
              <a:off x="2019021" y="3719234"/>
              <a:ext cx="80180" cy="479631"/>
              <a:chOff x="2019021" y="3719234"/>
              <a:chExt cx="80180" cy="479631"/>
            </a:xfrm>
          </p:grpSpPr>
          <p:sp>
            <p:nvSpPr>
              <p:cNvPr id="1168" name="Google Shape;1168;p58"/>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58"/>
            <p:cNvGrpSpPr/>
            <p:nvPr/>
          </p:nvGrpSpPr>
          <p:grpSpPr>
            <a:xfrm>
              <a:off x="1928250" y="3769723"/>
              <a:ext cx="80392" cy="431573"/>
              <a:chOff x="1928250" y="3769723"/>
              <a:chExt cx="80392" cy="431573"/>
            </a:xfrm>
          </p:grpSpPr>
          <p:sp>
            <p:nvSpPr>
              <p:cNvPr id="1172" name="Google Shape;1172;p58"/>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8"/>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58"/>
            <p:cNvGrpSpPr/>
            <p:nvPr/>
          </p:nvGrpSpPr>
          <p:grpSpPr>
            <a:xfrm>
              <a:off x="1837672" y="3820443"/>
              <a:ext cx="80411" cy="383072"/>
              <a:chOff x="1837672" y="3820443"/>
              <a:chExt cx="80411" cy="383072"/>
            </a:xfrm>
          </p:grpSpPr>
          <p:sp>
            <p:nvSpPr>
              <p:cNvPr id="1176" name="Google Shape;1176;p58"/>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8"/>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58"/>
            <p:cNvGrpSpPr/>
            <p:nvPr/>
          </p:nvGrpSpPr>
          <p:grpSpPr>
            <a:xfrm>
              <a:off x="1747113" y="3870912"/>
              <a:ext cx="80411" cy="335034"/>
              <a:chOff x="1747113" y="3870912"/>
              <a:chExt cx="80411" cy="335034"/>
            </a:xfrm>
          </p:grpSpPr>
          <p:sp>
            <p:nvSpPr>
              <p:cNvPr id="1180" name="Google Shape;1180;p58"/>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8"/>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8"/>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58"/>
            <p:cNvGrpSpPr/>
            <p:nvPr/>
          </p:nvGrpSpPr>
          <p:grpSpPr>
            <a:xfrm>
              <a:off x="1656341" y="3921632"/>
              <a:ext cx="80392" cy="286532"/>
              <a:chOff x="1656341" y="3921632"/>
              <a:chExt cx="80392" cy="286532"/>
            </a:xfrm>
          </p:grpSpPr>
          <p:sp>
            <p:nvSpPr>
              <p:cNvPr id="1184" name="Google Shape;1184;p58"/>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8"/>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8"/>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58"/>
            <p:cNvGrpSpPr/>
            <p:nvPr/>
          </p:nvGrpSpPr>
          <p:grpSpPr>
            <a:xfrm>
              <a:off x="1565763" y="3972101"/>
              <a:ext cx="80411" cy="238494"/>
              <a:chOff x="1565763" y="3972101"/>
              <a:chExt cx="80411" cy="238494"/>
            </a:xfrm>
          </p:grpSpPr>
          <p:sp>
            <p:nvSpPr>
              <p:cNvPr id="1188" name="Google Shape;1188;p58"/>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8"/>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58"/>
            <p:cNvGrpSpPr/>
            <p:nvPr/>
          </p:nvGrpSpPr>
          <p:grpSpPr>
            <a:xfrm>
              <a:off x="1475204" y="4022821"/>
              <a:ext cx="80392" cy="189993"/>
              <a:chOff x="1475204" y="4022821"/>
              <a:chExt cx="80392" cy="189993"/>
            </a:xfrm>
          </p:grpSpPr>
          <p:sp>
            <p:nvSpPr>
              <p:cNvPr id="1192" name="Google Shape;1192;p58"/>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8"/>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8"/>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58"/>
            <p:cNvGrpSpPr/>
            <p:nvPr/>
          </p:nvGrpSpPr>
          <p:grpSpPr>
            <a:xfrm>
              <a:off x="1384645" y="4073310"/>
              <a:ext cx="80180" cy="141935"/>
              <a:chOff x="1384645" y="4073310"/>
              <a:chExt cx="80180" cy="141935"/>
            </a:xfrm>
          </p:grpSpPr>
          <p:sp>
            <p:nvSpPr>
              <p:cNvPr id="1196" name="Google Shape;1196;p58"/>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8"/>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8"/>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58"/>
            <p:cNvGrpSpPr/>
            <p:nvPr/>
          </p:nvGrpSpPr>
          <p:grpSpPr>
            <a:xfrm>
              <a:off x="1293855" y="4123779"/>
              <a:ext cx="80411" cy="93684"/>
              <a:chOff x="1293855" y="4123779"/>
              <a:chExt cx="80411" cy="93684"/>
            </a:xfrm>
          </p:grpSpPr>
          <p:sp>
            <p:nvSpPr>
              <p:cNvPr id="1200" name="Google Shape;1200;p58"/>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8"/>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3" name="Google Shape;1203;p58"/>
          <p:cNvGrpSpPr/>
          <p:nvPr/>
        </p:nvGrpSpPr>
        <p:grpSpPr>
          <a:xfrm>
            <a:off x="6906078" y="1307440"/>
            <a:ext cx="576155" cy="321661"/>
            <a:chOff x="2306421" y="3721685"/>
            <a:chExt cx="888169" cy="495779"/>
          </a:xfrm>
        </p:grpSpPr>
        <p:grpSp>
          <p:nvGrpSpPr>
            <p:cNvPr id="1204" name="Google Shape;1204;p58"/>
            <p:cNvGrpSpPr/>
            <p:nvPr/>
          </p:nvGrpSpPr>
          <p:grpSpPr>
            <a:xfrm>
              <a:off x="3123054" y="3721685"/>
              <a:ext cx="71537" cy="495779"/>
              <a:chOff x="3123054" y="3721685"/>
              <a:chExt cx="71537" cy="495779"/>
            </a:xfrm>
          </p:grpSpPr>
          <p:sp>
            <p:nvSpPr>
              <p:cNvPr id="1205" name="Google Shape;1205;p58"/>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58"/>
            <p:cNvGrpSpPr/>
            <p:nvPr/>
          </p:nvGrpSpPr>
          <p:grpSpPr>
            <a:xfrm>
              <a:off x="3032475" y="3769067"/>
              <a:ext cx="71324" cy="448396"/>
              <a:chOff x="3032475" y="3769067"/>
              <a:chExt cx="71324" cy="448396"/>
            </a:xfrm>
          </p:grpSpPr>
          <p:sp>
            <p:nvSpPr>
              <p:cNvPr id="1208" name="Google Shape;1208;p58"/>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58"/>
            <p:cNvGrpSpPr/>
            <p:nvPr/>
          </p:nvGrpSpPr>
          <p:grpSpPr>
            <a:xfrm>
              <a:off x="2941704" y="3816218"/>
              <a:ext cx="71305" cy="401245"/>
              <a:chOff x="2941704" y="3816218"/>
              <a:chExt cx="71305" cy="401245"/>
            </a:xfrm>
          </p:grpSpPr>
          <p:sp>
            <p:nvSpPr>
              <p:cNvPr id="1211" name="Google Shape;1211;p58"/>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58"/>
            <p:cNvGrpSpPr/>
            <p:nvPr/>
          </p:nvGrpSpPr>
          <p:grpSpPr>
            <a:xfrm>
              <a:off x="2850914" y="3863600"/>
              <a:ext cx="71324" cy="353863"/>
              <a:chOff x="2850914" y="3863600"/>
              <a:chExt cx="71324" cy="353863"/>
            </a:xfrm>
          </p:grpSpPr>
          <p:sp>
            <p:nvSpPr>
              <p:cNvPr id="1214" name="Google Shape;1214;p58"/>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58"/>
            <p:cNvGrpSpPr/>
            <p:nvPr/>
          </p:nvGrpSpPr>
          <p:grpSpPr>
            <a:xfrm>
              <a:off x="2760123" y="3910770"/>
              <a:ext cx="71537" cy="306693"/>
              <a:chOff x="2760123" y="3910770"/>
              <a:chExt cx="71537" cy="306693"/>
            </a:xfrm>
          </p:grpSpPr>
          <p:sp>
            <p:nvSpPr>
              <p:cNvPr id="1217" name="Google Shape;1217;p58"/>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58"/>
            <p:cNvGrpSpPr/>
            <p:nvPr/>
          </p:nvGrpSpPr>
          <p:grpSpPr>
            <a:xfrm>
              <a:off x="2669352" y="3958153"/>
              <a:ext cx="71537" cy="259310"/>
              <a:chOff x="2669352" y="3958153"/>
              <a:chExt cx="71537" cy="259310"/>
            </a:xfrm>
          </p:grpSpPr>
          <p:sp>
            <p:nvSpPr>
              <p:cNvPr id="1220" name="Google Shape;1220;p58"/>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58"/>
            <p:cNvGrpSpPr/>
            <p:nvPr/>
          </p:nvGrpSpPr>
          <p:grpSpPr>
            <a:xfrm>
              <a:off x="2578561" y="4005323"/>
              <a:ext cx="71537" cy="212140"/>
              <a:chOff x="2578561" y="4005323"/>
              <a:chExt cx="71537" cy="212140"/>
            </a:xfrm>
          </p:grpSpPr>
          <p:sp>
            <p:nvSpPr>
              <p:cNvPr id="1223" name="Google Shape;1223;p58"/>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58"/>
            <p:cNvGrpSpPr/>
            <p:nvPr/>
          </p:nvGrpSpPr>
          <p:grpSpPr>
            <a:xfrm>
              <a:off x="2488002" y="4052705"/>
              <a:ext cx="71305" cy="164758"/>
              <a:chOff x="2488002" y="4052705"/>
              <a:chExt cx="71305" cy="164758"/>
            </a:xfrm>
          </p:grpSpPr>
          <p:sp>
            <p:nvSpPr>
              <p:cNvPr id="1226" name="Google Shape;1226;p58"/>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58"/>
            <p:cNvGrpSpPr/>
            <p:nvPr/>
          </p:nvGrpSpPr>
          <p:grpSpPr>
            <a:xfrm>
              <a:off x="2397212" y="4100088"/>
              <a:ext cx="71537" cy="117376"/>
              <a:chOff x="2397212" y="4100088"/>
              <a:chExt cx="71537" cy="117376"/>
            </a:xfrm>
          </p:grpSpPr>
          <p:sp>
            <p:nvSpPr>
              <p:cNvPr id="1229" name="Google Shape;1229;p58"/>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58"/>
            <p:cNvGrpSpPr/>
            <p:nvPr/>
          </p:nvGrpSpPr>
          <p:grpSpPr>
            <a:xfrm>
              <a:off x="2306421" y="4147258"/>
              <a:ext cx="71537" cy="70205"/>
              <a:chOff x="2306421" y="4147258"/>
              <a:chExt cx="71537" cy="70205"/>
            </a:xfrm>
          </p:grpSpPr>
          <p:sp>
            <p:nvSpPr>
              <p:cNvPr id="1232" name="Google Shape;1232;p58"/>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34" name="Google Shape;1234;p58"/>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8"/>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8"/>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8"/>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8"/>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8"/>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8"/>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8"/>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8"/>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8"/>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8"/>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8"/>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 name="Google Shape;1269;p58"/>
          <p:cNvGrpSpPr/>
          <p:nvPr/>
        </p:nvGrpSpPr>
        <p:grpSpPr>
          <a:xfrm>
            <a:off x="6227888" y="1898371"/>
            <a:ext cx="1882438" cy="1143564"/>
            <a:chOff x="2529950" y="4155175"/>
            <a:chExt cx="1137425" cy="690975"/>
          </a:xfrm>
        </p:grpSpPr>
        <p:sp>
          <p:nvSpPr>
            <p:cNvPr id="1270" name="Google Shape;1270;p58"/>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8"/>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8"/>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8"/>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8"/>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8"/>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8"/>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8"/>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8"/>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8"/>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8"/>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8"/>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8"/>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8"/>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8"/>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8"/>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8"/>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8"/>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8"/>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8"/>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8"/>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8"/>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8"/>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8"/>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8"/>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8"/>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8"/>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8"/>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8"/>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8"/>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8"/>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8"/>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8"/>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8"/>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8"/>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8"/>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8"/>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8"/>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8"/>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8"/>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8"/>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8"/>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8"/>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8"/>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8"/>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8"/>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8"/>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8"/>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8"/>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8"/>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8"/>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8"/>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8"/>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8"/>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8"/>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8"/>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8"/>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8"/>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8"/>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8"/>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8"/>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8"/>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8"/>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8"/>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8"/>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8"/>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8"/>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8"/>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8"/>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8"/>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8"/>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8"/>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8"/>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8"/>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8"/>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8"/>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8"/>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8"/>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8"/>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8"/>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8"/>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8"/>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8"/>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8"/>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8"/>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8"/>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8"/>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8"/>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8"/>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8"/>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8"/>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8"/>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8"/>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8"/>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8"/>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8"/>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8"/>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8"/>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8"/>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8"/>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8"/>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8"/>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8"/>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8"/>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8"/>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8"/>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8"/>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8"/>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8"/>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8"/>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8"/>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8"/>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8"/>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8"/>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8"/>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8"/>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8"/>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8"/>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8"/>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8"/>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8"/>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8"/>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8"/>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8"/>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8"/>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8"/>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8"/>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8"/>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8"/>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8"/>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8"/>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8"/>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8"/>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8"/>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8"/>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8"/>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8"/>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8"/>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8"/>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8"/>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8"/>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8"/>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8"/>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8"/>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8"/>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8"/>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8"/>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8"/>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8"/>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8"/>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8"/>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8"/>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8"/>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8"/>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8"/>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8"/>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8"/>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8"/>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8"/>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8"/>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8"/>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8"/>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8"/>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8"/>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8"/>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8"/>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8"/>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8"/>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8"/>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8"/>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8"/>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8"/>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8"/>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8"/>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8"/>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8"/>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8"/>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8"/>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8"/>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8"/>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8"/>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8"/>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8"/>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8"/>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8"/>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8"/>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8"/>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8"/>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8"/>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8"/>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8"/>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8"/>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8"/>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8"/>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8"/>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8"/>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8"/>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8"/>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8"/>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8"/>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8"/>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8"/>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8"/>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8"/>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8"/>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8"/>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8"/>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8"/>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8"/>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8"/>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8"/>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8"/>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8"/>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8"/>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8"/>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8"/>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8"/>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8"/>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8"/>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8"/>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8"/>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8"/>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8"/>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8"/>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8"/>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8"/>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8"/>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8"/>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8"/>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8"/>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8"/>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8"/>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8"/>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8"/>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8"/>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8"/>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8"/>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8"/>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8"/>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8"/>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8"/>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8"/>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8"/>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8"/>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8"/>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8"/>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8"/>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8"/>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8"/>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8"/>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8"/>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8"/>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8"/>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8"/>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8"/>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8"/>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8"/>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8"/>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8"/>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8"/>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8"/>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8"/>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8"/>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8"/>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8"/>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8"/>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8"/>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8"/>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8"/>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8"/>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8"/>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8"/>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8"/>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8"/>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8"/>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8"/>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8"/>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8"/>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8"/>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8"/>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8"/>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8"/>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8"/>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8"/>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8"/>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8"/>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8"/>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8"/>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8"/>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8"/>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8"/>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8"/>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8"/>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8"/>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8"/>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8"/>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8"/>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8"/>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8"/>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8"/>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8"/>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8"/>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8"/>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8"/>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8"/>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8"/>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8"/>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8"/>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8"/>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8"/>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8"/>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8"/>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8"/>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8"/>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8"/>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8"/>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8"/>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8"/>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8"/>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8"/>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8"/>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8"/>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8"/>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8"/>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8"/>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8"/>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8"/>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8"/>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8"/>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8"/>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8"/>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8"/>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8"/>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8"/>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8"/>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8"/>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8"/>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8"/>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8"/>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8"/>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8"/>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8"/>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8"/>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8"/>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8"/>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8"/>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8"/>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8"/>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8"/>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8"/>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8"/>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8"/>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8"/>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8"/>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8"/>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8"/>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8"/>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8"/>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8"/>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8"/>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8"/>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8"/>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8"/>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8"/>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8"/>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8"/>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8"/>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8"/>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8"/>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8"/>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8"/>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8"/>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8"/>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8"/>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8"/>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8"/>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8"/>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8"/>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8"/>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8"/>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8"/>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8"/>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8"/>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8"/>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8"/>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8"/>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8"/>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8"/>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8"/>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8"/>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8"/>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8"/>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8"/>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8"/>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8"/>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8"/>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8"/>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8"/>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8"/>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8"/>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8"/>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8"/>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8"/>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8"/>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8"/>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8"/>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8"/>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8"/>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8"/>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8"/>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8"/>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8"/>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8"/>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8"/>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8"/>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8"/>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8"/>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8"/>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8"/>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8"/>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8"/>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8"/>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8"/>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8"/>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8"/>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8"/>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8"/>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8"/>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8"/>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8"/>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8"/>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8"/>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8"/>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8"/>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8"/>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8"/>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8"/>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8"/>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8"/>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8"/>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8"/>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8"/>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8"/>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8"/>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8"/>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8"/>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8"/>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8"/>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8"/>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8"/>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8"/>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8"/>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8"/>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8"/>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 name="Google Shape;2223;p58"/>
          <p:cNvGrpSpPr/>
          <p:nvPr/>
        </p:nvGrpSpPr>
        <p:grpSpPr>
          <a:xfrm>
            <a:off x="3739420" y="2325786"/>
            <a:ext cx="299053" cy="288720"/>
            <a:chOff x="2127141" y="3043500"/>
            <a:chExt cx="422629" cy="408027"/>
          </a:xfrm>
        </p:grpSpPr>
        <p:grpSp>
          <p:nvGrpSpPr>
            <p:cNvPr id="2224" name="Google Shape;2224;p58"/>
            <p:cNvGrpSpPr/>
            <p:nvPr/>
          </p:nvGrpSpPr>
          <p:grpSpPr>
            <a:xfrm>
              <a:off x="2127141" y="3048223"/>
              <a:ext cx="418743" cy="403304"/>
              <a:chOff x="2101363" y="3048223"/>
              <a:chExt cx="418743" cy="403304"/>
            </a:xfrm>
          </p:grpSpPr>
          <p:sp>
            <p:nvSpPr>
              <p:cNvPr id="2225" name="Google Shape;2225;p58"/>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7" name="Google Shape;2227;p58"/>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8"/>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58"/>
          <p:cNvGrpSpPr/>
          <p:nvPr/>
        </p:nvGrpSpPr>
        <p:grpSpPr>
          <a:xfrm>
            <a:off x="6204707" y="3202278"/>
            <a:ext cx="1928879" cy="1118124"/>
            <a:chOff x="1397225" y="1410350"/>
            <a:chExt cx="4786300" cy="2774500"/>
          </a:xfrm>
        </p:grpSpPr>
        <p:grpSp>
          <p:nvGrpSpPr>
            <p:cNvPr id="2230" name="Google Shape;2230;p58"/>
            <p:cNvGrpSpPr/>
            <p:nvPr/>
          </p:nvGrpSpPr>
          <p:grpSpPr>
            <a:xfrm>
              <a:off x="4293400" y="2574725"/>
              <a:ext cx="84425" cy="80100"/>
              <a:chOff x="4293400" y="2574725"/>
              <a:chExt cx="84425" cy="80100"/>
            </a:xfrm>
          </p:grpSpPr>
          <p:sp>
            <p:nvSpPr>
              <p:cNvPr id="2231" name="Google Shape;2231;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232" name="Google Shape;2232;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8"/>
            <p:cNvGrpSpPr/>
            <p:nvPr/>
          </p:nvGrpSpPr>
          <p:grpSpPr>
            <a:xfrm>
              <a:off x="4000175" y="1462675"/>
              <a:ext cx="1917275" cy="1140875"/>
              <a:chOff x="4000175" y="1462675"/>
              <a:chExt cx="1917275" cy="1140875"/>
            </a:xfrm>
          </p:grpSpPr>
          <p:sp>
            <p:nvSpPr>
              <p:cNvPr id="2234" name="Google Shape;2234;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235" name="Google Shape;2235;p58"/>
              <p:cNvGrpSpPr/>
              <p:nvPr/>
            </p:nvGrpSpPr>
            <p:grpSpPr>
              <a:xfrm>
                <a:off x="4000175" y="1462675"/>
                <a:ext cx="1917275" cy="1140875"/>
                <a:chOff x="4000175" y="1462675"/>
                <a:chExt cx="1917275" cy="1140875"/>
              </a:xfrm>
            </p:grpSpPr>
            <p:sp>
              <p:nvSpPr>
                <p:cNvPr id="2236" name="Google Shape;2236;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237" name="Google Shape;2237;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42" name="Google Shape;2242;p58"/>
            <p:cNvGrpSpPr/>
            <p:nvPr/>
          </p:nvGrpSpPr>
          <p:grpSpPr>
            <a:xfrm>
              <a:off x="3960625" y="2587825"/>
              <a:ext cx="94050" cy="104125"/>
              <a:chOff x="3960625" y="2587825"/>
              <a:chExt cx="94050" cy="104125"/>
            </a:xfrm>
          </p:grpSpPr>
          <p:sp>
            <p:nvSpPr>
              <p:cNvPr id="2243" name="Google Shape;2243;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244" name="Google Shape;2244;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58"/>
            <p:cNvGrpSpPr/>
            <p:nvPr/>
          </p:nvGrpSpPr>
          <p:grpSpPr>
            <a:xfrm>
              <a:off x="3765350" y="2500900"/>
              <a:ext cx="173600" cy="187925"/>
              <a:chOff x="3765350" y="2500900"/>
              <a:chExt cx="173600" cy="187925"/>
            </a:xfrm>
          </p:grpSpPr>
          <p:sp>
            <p:nvSpPr>
              <p:cNvPr id="2246" name="Google Shape;2246;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247" name="Google Shape;2247;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 name="Google Shape;2252;p58"/>
            <p:cNvGrpSpPr/>
            <p:nvPr/>
          </p:nvGrpSpPr>
          <p:grpSpPr>
            <a:xfrm>
              <a:off x="3750475" y="2481850"/>
              <a:ext cx="85125" cy="51800"/>
              <a:chOff x="3750475" y="2481850"/>
              <a:chExt cx="85125" cy="51800"/>
            </a:xfrm>
          </p:grpSpPr>
          <p:sp>
            <p:nvSpPr>
              <p:cNvPr id="2253" name="Google Shape;2253;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255" name="Google Shape;2255;p58"/>
            <p:cNvGrpSpPr/>
            <p:nvPr/>
          </p:nvGrpSpPr>
          <p:grpSpPr>
            <a:xfrm>
              <a:off x="3627175" y="2432450"/>
              <a:ext cx="172100" cy="169075"/>
              <a:chOff x="3627175" y="2432450"/>
              <a:chExt cx="172100" cy="169075"/>
            </a:xfrm>
          </p:grpSpPr>
          <p:sp>
            <p:nvSpPr>
              <p:cNvPr id="2256" name="Google Shape;2256;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258" name="Google Shape;2258;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259" name="Google Shape;2259;p58"/>
            <p:cNvGrpSpPr/>
            <p:nvPr/>
          </p:nvGrpSpPr>
          <p:grpSpPr>
            <a:xfrm>
              <a:off x="3561536" y="2585450"/>
              <a:ext cx="61539" cy="99045"/>
              <a:chOff x="3561536" y="2585450"/>
              <a:chExt cx="61539" cy="99045"/>
            </a:xfrm>
          </p:grpSpPr>
          <p:sp>
            <p:nvSpPr>
              <p:cNvPr id="2260" name="Google Shape;2260;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262" name="Google Shape;2262;p58"/>
            <p:cNvGrpSpPr/>
            <p:nvPr/>
          </p:nvGrpSpPr>
          <p:grpSpPr>
            <a:xfrm>
              <a:off x="3906325" y="1984500"/>
              <a:ext cx="156075" cy="262825"/>
              <a:chOff x="3906325" y="1984500"/>
              <a:chExt cx="156075" cy="262825"/>
            </a:xfrm>
          </p:grpSpPr>
          <p:sp>
            <p:nvSpPr>
              <p:cNvPr id="2263" name="Google Shape;2263;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264" name="Google Shape;2264;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5" name="Google Shape;2265;p58"/>
            <p:cNvGrpSpPr/>
            <p:nvPr/>
          </p:nvGrpSpPr>
          <p:grpSpPr>
            <a:xfrm>
              <a:off x="1397225" y="1637375"/>
              <a:ext cx="1401575" cy="1228250"/>
              <a:chOff x="1397225" y="1637375"/>
              <a:chExt cx="1401575" cy="1228250"/>
            </a:xfrm>
          </p:grpSpPr>
          <p:sp>
            <p:nvSpPr>
              <p:cNvPr id="2266" name="Google Shape;2266;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267" name="Google Shape;2267;p58"/>
              <p:cNvGrpSpPr/>
              <p:nvPr/>
            </p:nvGrpSpPr>
            <p:grpSpPr>
              <a:xfrm>
                <a:off x="1397225" y="1637375"/>
                <a:ext cx="1398775" cy="1228250"/>
                <a:chOff x="1397225" y="1637375"/>
                <a:chExt cx="1398775" cy="1228250"/>
              </a:xfrm>
            </p:grpSpPr>
            <p:sp>
              <p:nvSpPr>
                <p:cNvPr id="2268" name="Google Shape;2268;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70" name="Google Shape;2270;p58"/>
            <p:cNvGrpSpPr/>
            <p:nvPr/>
          </p:nvGrpSpPr>
          <p:grpSpPr>
            <a:xfrm>
              <a:off x="2605700" y="3152850"/>
              <a:ext cx="594125" cy="616250"/>
              <a:chOff x="2605700" y="3152850"/>
              <a:chExt cx="594125" cy="616250"/>
            </a:xfrm>
          </p:grpSpPr>
          <p:sp>
            <p:nvSpPr>
              <p:cNvPr id="2271" name="Google Shape;2271;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272" name="Google Shape;2272;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58"/>
            <p:cNvGrpSpPr/>
            <p:nvPr/>
          </p:nvGrpSpPr>
          <p:grpSpPr>
            <a:xfrm>
              <a:off x="2680375" y="3423800"/>
              <a:ext cx="182975" cy="761050"/>
              <a:chOff x="2680375" y="3423800"/>
              <a:chExt cx="182975" cy="761050"/>
            </a:xfrm>
          </p:grpSpPr>
          <p:sp>
            <p:nvSpPr>
              <p:cNvPr id="2274" name="Google Shape;2274;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275" name="Google Shape;2275;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58"/>
            <p:cNvGrpSpPr/>
            <p:nvPr/>
          </p:nvGrpSpPr>
          <p:grpSpPr>
            <a:xfrm>
              <a:off x="3918000" y="3561900"/>
              <a:ext cx="236225" cy="207100"/>
              <a:chOff x="3918000" y="3561900"/>
              <a:chExt cx="236225" cy="207100"/>
            </a:xfrm>
          </p:grpSpPr>
          <p:sp>
            <p:nvSpPr>
              <p:cNvPr id="2277" name="Google Shape;2277;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278" name="Google Shape;2278;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9" name="Google Shape;2279;p58"/>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8"/>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8"/>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2" name="Google Shape;2282;p58"/>
            <p:cNvGrpSpPr/>
            <p:nvPr/>
          </p:nvGrpSpPr>
          <p:grpSpPr>
            <a:xfrm>
              <a:off x="1922950" y="1410350"/>
              <a:ext cx="1252825" cy="1162875"/>
              <a:chOff x="1922950" y="1410350"/>
              <a:chExt cx="1252825" cy="1162875"/>
            </a:xfrm>
          </p:grpSpPr>
          <p:sp>
            <p:nvSpPr>
              <p:cNvPr id="2283" name="Google Shape;2283;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9" name="Google Shape;2299;p58"/>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8"/>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8"/>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8"/>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8"/>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8"/>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8"/>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8"/>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8"/>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8"/>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8"/>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8"/>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8"/>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8"/>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8"/>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8"/>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8"/>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8"/>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1" name="Google Shape;2321;p58"/>
            <p:cNvGrpSpPr/>
            <p:nvPr/>
          </p:nvGrpSpPr>
          <p:grpSpPr>
            <a:xfrm>
              <a:off x="2711750" y="3572300"/>
              <a:ext cx="230725" cy="598425"/>
              <a:chOff x="2711750" y="3572300"/>
              <a:chExt cx="230725" cy="598425"/>
            </a:xfrm>
          </p:grpSpPr>
          <p:sp>
            <p:nvSpPr>
              <p:cNvPr id="2322" name="Google Shape;2322;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4" name="Google Shape;2324;p58"/>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5" name="Google Shape;2325;p58"/>
            <p:cNvGrpSpPr/>
            <p:nvPr/>
          </p:nvGrpSpPr>
          <p:grpSpPr>
            <a:xfrm>
              <a:off x="3781475" y="1624825"/>
              <a:ext cx="153300" cy="166375"/>
              <a:chOff x="3781475" y="1624825"/>
              <a:chExt cx="153300" cy="166375"/>
            </a:xfrm>
          </p:grpSpPr>
          <p:sp>
            <p:nvSpPr>
              <p:cNvPr id="2326" name="Google Shape;2326;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0" name="Google Shape;2330;p58"/>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7" name="Google Shape;2337;p58"/>
            <p:cNvGrpSpPr/>
            <p:nvPr/>
          </p:nvGrpSpPr>
          <p:grpSpPr>
            <a:xfrm>
              <a:off x="5068275" y="3161675"/>
              <a:ext cx="664875" cy="222850"/>
              <a:chOff x="5068275" y="3161675"/>
              <a:chExt cx="664875" cy="222850"/>
            </a:xfrm>
          </p:grpSpPr>
          <p:sp>
            <p:nvSpPr>
              <p:cNvPr id="2338" name="Google Shape;2338;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2" name="Google Shape;2342;p58"/>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8"/>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8"/>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1" name="Google Shape;2371;p58"/>
            <p:cNvGrpSpPr/>
            <p:nvPr/>
          </p:nvGrpSpPr>
          <p:grpSpPr>
            <a:xfrm>
              <a:off x="3586375" y="2281300"/>
              <a:ext cx="125025" cy="175275"/>
              <a:chOff x="3586375" y="2281300"/>
              <a:chExt cx="125025" cy="175275"/>
            </a:xfrm>
          </p:grpSpPr>
          <p:sp>
            <p:nvSpPr>
              <p:cNvPr id="2372" name="Google Shape;2372;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4" name="Google Shape;2374;p58"/>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5" name="Google Shape;2375;p58"/>
            <p:cNvGrpSpPr/>
            <p:nvPr/>
          </p:nvGrpSpPr>
          <p:grpSpPr>
            <a:xfrm>
              <a:off x="5298975" y="3412225"/>
              <a:ext cx="576450" cy="616225"/>
              <a:chOff x="5298975" y="3412225"/>
              <a:chExt cx="576450" cy="616225"/>
            </a:xfrm>
          </p:grpSpPr>
          <p:sp>
            <p:nvSpPr>
              <p:cNvPr id="2376" name="Google Shape;2376;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 name="Google Shape;2378;p58"/>
            <p:cNvGrpSpPr/>
            <p:nvPr/>
          </p:nvGrpSpPr>
          <p:grpSpPr>
            <a:xfrm>
              <a:off x="5952300" y="3852150"/>
              <a:ext cx="231225" cy="287200"/>
              <a:chOff x="5952300" y="3852150"/>
              <a:chExt cx="231225" cy="287200"/>
            </a:xfrm>
          </p:grpSpPr>
          <p:sp>
            <p:nvSpPr>
              <p:cNvPr id="2379" name="Google Shape;2379;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1" name="Google Shape;2381;p58"/>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9" name="Google Shape;2389;p58"/>
            <p:cNvGrpSpPr/>
            <p:nvPr/>
          </p:nvGrpSpPr>
          <p:grpSpPr>
            <a:xfrm>
              <a:off x="4842300" y="3099950"/>
              <a:ext cx="31425" cy="59650"/>
              <a:chOff x="4842300" y="3099950"/>
              <a:chExt cx="31425" cy="59650"/>
            </a:xfrm>
          </p:grpSpPr>
          <p:sp>
            <p:nvSpPr>
              <p:cNvPr id="2390" name="Google Shape;2390;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4" name="Google Shape;2394;p58"/>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2" name="Google Shape;2402;p58"/>
            <p:cNvGrpSpPr/>
            <p:nvPr/>
          </p:nvGrpSpPr>
          <p:grpSpPr>
            <a:xfrm>
              <a:off x="3866750" y="2520350"/>
              <a:ext cx="78475" cy="60700"/>
              <a:chOff x="3866750" y="2520350"/>
              <a:chExt cx="78475" cy="60700"/>
            </a:xfrm>
          </p:grpSpPr>
          <p:sp>
            <p:nvSpPr>
              <p:cNvPr id="2403" name="Google Shape;2403;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7" name="Google Shape;2407;p58"/>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8"/>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8"/>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9" name="Google Shape;2449;p58"/>
            <p:cNvGrpSpPr/>
            <p:nvPr/>
          </p:nvGrpSpPr>
          <p:grpSpPr>
            <a:xfrm>
              <a:off x="3450375" y="3038225"/>
              <a:ext cx="132875" cy="99400"/>
              <a:chOff x="3450375" y="3038225"/>
              <a:chExt cx="132875" cy="99400"/>
            </a:xfrm>
          </p:grpSpPr>
          <p:sp>
            <p:nvSpPr>
              <p:cNvPr id="2450" name="Google Shape;2450;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2" name="Google Shape;2452;p58"/>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58"/>
          <p:cNvGrpSpPr/>
          <p:nvPr/>
        </p:nvGrpSpPr>
        <p:grpSpPr>
          <a:xfrm>
            <a:off x="4073623" y="3195884"/>
            <a:ext cx="1990503" cy="1173794"/>
            <a:chOff x="4714886" y="3271938"/>
            <a:chExt cx="1202721" cy="709241"/>
          </a:xfrm>
        </p:grpSpPr>
        <p:grpSp>
          <p:nvGrpSpPr>
            <p:cNvPr id="2488" name="Google Shape;2488;p58"/>
            <p:cNvGrpSpPr/>
            <p:nvPr/>
          </p:nvGrpSpPr>
          <p:grpSpPr>
            <a:xfrm>
              <a:off x="4714886" y="3271938"/>
              <a:ext cx="1202721" cy="709241"/>
              <a:chOff x="2514225" y="4239175"/>
              <a:chExt cx="2084800" cy="1229400"/>
            </a:xfrm>
          </p:grpSpPr>
          <p:sp>
            <p:nvSpPr>
              <p:cNvPr id="2489" name="Google Shape;2489;p58"/>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8"/>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8"/>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8"/>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8"/>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8"/>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8"/>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8"/>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8"/>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8"/>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8"/>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8"/>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8"/>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8"/>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8"/>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8"/>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8"/>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8"/>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8"/>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8"/>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8"/>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8"/>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8"/>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8"/>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8"/>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8"/>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8"/>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8"/>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8"/>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8"/>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8"/>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8"/>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8"/>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8"/>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8"/>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8"/>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8"/>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8"/>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8"/>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8"/>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8"/>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8"/>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8"/>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8"/>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8"/>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8"/>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8"/>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8"/>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8"/>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8"/>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8"/>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8"/>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8"/>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8"/>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8"/>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8"/>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8"/>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8"/>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8"/>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8"/>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8"/>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8"/>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8"/>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8"/>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8"/>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8"/>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8"/>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8"/>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8"/>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8"/>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8"/>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8"/>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8"/>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8"/>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8"/>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8"/>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8"/>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8"/>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8"/>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8"/>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8"/>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8"/>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8"/>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8"/>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8"/>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8"/>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8"/>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8"/>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8"/>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8"/>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8"/>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8"/>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8"/>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8"/>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8"/>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8"/>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8"/>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8"/>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8"/>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8"/>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8"/>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8"/>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8"/>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8"/>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8"/>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8"/>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8"/>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8"/>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8"/>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8"/>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8"/>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8"/>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8"/>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8"/>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8"/>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8"/>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8"/>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8"/>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8"/>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8"/>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8"/>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8"/>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8"/>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8"/>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8"/>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8"/>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8"/>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8"/>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8"/>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8"/>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8"/>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8"/>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8"/>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8"/>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8"/>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8"/>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8"/>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8"/>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8"/>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8"/>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8"/>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8"/>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8"/>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8"/>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8"/>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8"/>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8"/>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8"/>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8"/>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8"/>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8"/>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8"/>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8"/>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8"/>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8"/>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8"/>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8"/>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8"/>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8"/>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8"/>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8"/>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8"/>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8"/>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8"/>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8"/>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8"/>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8"/>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8"/>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8"/>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8"/>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8"/>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8"/>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8"/>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8"/>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8"/>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8"/>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8"/>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8"/>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8"/>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8"/>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8"/>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8"/>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8"/>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8"/>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8"/>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8"/>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8"/>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8"/>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8"/>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8"/>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8"/>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8"/>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8"/>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8"/>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8"/>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8"/>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8"/>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8"/>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8"/>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8"/>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8"/>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8"/>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8"/>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8"/>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8"/>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8"/>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8"/>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8"/>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8"/>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8"/>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8"/>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8"/>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8"/>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8"/>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8"/>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8"/>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8"/>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8"/>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8"/>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8"/>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8"/>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8"/>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8"/>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8"/>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8"/>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8"/>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8"/>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8"/>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8"/>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8"/>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8"/>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8"/>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8"/>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8"/>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8"/>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8"/>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8"/>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8"/>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8"/>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8"/>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8"/>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8"/>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8"/>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8"/>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8"/>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8"/>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8"/>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8"/>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8"/>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8"/>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8"/>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8"/>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8"/>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8"/>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8"/>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8"/>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8"/>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8"/>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8"/>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8"/>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3" name="Google Shape;2763;p58"/>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4" name="Google Shape;2764;p58"/>
            <p:cNvGrpSpPr/>
            <p:nvPr/>
          </p:nvGrpSpPr>
          <p:grpSpPr>
            <a:xfrm>
              <a:off x="4851510" y="3282978"/>
              <a:ext cx="1028757" cy="669305"/>
              <a:chOff x="2732000" y="1526850"/>
              <a:chExt cx="1783250" cy="1160175"/>
            </a:xfrm>
          </p:grpSpPr>
          <p:sp>
            <p:nvSpPr>
              <p:cNvPr id="2765" name="Google Shape;2765;p58"/>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01" name="Google Shape;2801;p58"/>
          <p:cNvGrpSpPr/>
          <p:nvPr/>
        </p:nvGrpSpPr>
        <p:grpSpPr>
          <a:xfrm>
            <a:off x="4005100" y="1921297"/>
            <a:ext cx="2127409" cy="1097580"/>
            <a:chOff x="4758945" y="2591412"/>
            <a:chExt cx="1114585" cy="575011"/>
          </a:xfrm>
        </p:grpSpPr>
        <p:grpSp>
          <p:nvGrpSpPr>
            <p:cNvPr id="2802" name="Google Shape;2802;p58"/>
            <p:cNvGrpSpPr/>
            <p:nvPr/>
          </p:nvGrpSpPr>
          <p:grpSpPr>
            <a:xfrm>
              <a:off x="4758945" y="2591412"/>
              <a:ext cx="1114585" cy="575011"/>
              <a:chOff x="4758945" y="2591412"/>
              <a:chExt cx="1114585" cy="575011"/>
            </a:xfrm>
          </p:grpSpPr>
          <p:sp>
            <p:nvSpPr>
              <p:cNvPr id="2803" name="Google Shape;2803;p58"/>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9" name="Google Shape;2819;p58"/>
            <p:cNvGrpSpPr/>
            <p:nvPr/>
          </p:nvGrpSpPr>
          <p:grpSpPr>
            <a:xfrm>
              <a:off x="4760834" y="2594715"/>
              <a:ext cx="1108903" cy="517407"/>
              <a:chOff x="4760834" y="2594715"/>
              <a:chExt cx="1108903" cy="517407"/>
            </a:xfrm>
          </p:grpSpPr>
          <p:sp>
            <p:nvSpPr>
              <p:cNvPr id="2820" name="Google Shape;2820;p58"/>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8"/>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8"/>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8"/>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8"/>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8"/>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8"/>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8"/>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8"/>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8"/>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8"/>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8"/>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8"/>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8"/>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8"/>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8"/>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8"/>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8"/>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8"/>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8"/>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8"/>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8"/>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8"/>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8"/>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8"/>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8"/>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8"/>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8"/>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8"/>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8"/>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8"/>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8"/>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8"/>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8"/>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8"/>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8"/>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8"/>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8"/>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8"/>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8"/>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8"/>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8"/>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8"/>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8"/>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8"/>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8"/>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8"/>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8"/>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8"/>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8"/>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8"/>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8"/>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8"/>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8"/>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8"/>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8"/>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8"/>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8"/>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8"/>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8"/>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8"/>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8"/>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8"/>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8"/>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8"/>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8"/>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8"/>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8"/>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8"/>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8"/>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8"/>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8"/>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8"/>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8"/>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8"/>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8"/>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8"/>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8"/>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8"/>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8"/>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8"/>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8"/>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8"/>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8"/>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8"/>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8"/>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8"/>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8"/>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8"/>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8"/>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8"/>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8"/>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8"/>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8"/>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8"/>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8"/>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8"/>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8"/>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8"/>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8"/>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8"/>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8"/>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8"/>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8"/>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8"/>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8"/>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8"/>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8"/>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8"/>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8"/>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8"/>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8"/>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8"/>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8"/>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8"/>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8"/>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8"/>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8"/>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8"/>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8"/>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8"/>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8"/>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8"/>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8"/>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8"/>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8"/>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8"/>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8"/>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8"/>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8"/>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8"/>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8"/>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8"/>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8"/>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8"/>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8"/>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8"/>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8"/>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8"/>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8"/>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8"/>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8"/>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8"/>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8"/>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8"/>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8"/>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8"/>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8"/>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8"/>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8"/>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8"/>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8"/>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8"/>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8"/>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8"/>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8"/>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8"/>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8"/>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8"/>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8"/>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8"/>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8"/>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8"/>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8"/>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8"/>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8"/>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8"/>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8"/>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8"/>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8"/>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8"/>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8"/>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8"/>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8"/>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8"/>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8"/>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8"/>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8"/>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8"/>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8"/>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8"/>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8"/>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8"/>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8"/>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8"/>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8"/>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8"/>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8"/>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8"/>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8"/>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8"/>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8"/>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8"/>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8"/>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8"/>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8"/>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8"/>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8"/>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8"/>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8"/>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8"/>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8"/>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8"/>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8"/>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8"/>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8"/>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8"/>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8"/>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8"/>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8"/>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8"/>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8"/>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8"/>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8"/>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8"/>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8"/>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8"/>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8"/>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8"/>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8"/>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8"/>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8"/>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8"/>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8"/>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8"/>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8"/>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8"/>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8"/>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8"/>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8"/>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8"/>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8"/>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8"/>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8"/>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8"/>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8"/>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8"/>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8"/>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8"/>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8"/>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8"/>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8"/>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8"/>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8"/>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8"/>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8"/>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8"/>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8"/>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8"/>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8"/>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8"/>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8"/>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8"/>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8"/>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8"/>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8"/>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8"/>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3" name="Google Shape;3133;p58"/>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37"/>
        <p:cNvGrpSpPr/>
        <p:nvPr/>
      </p:nvGrpSpPr>
      <p:grpSpPr>
        <a:xfrm>
          <a:off x="0" y="0"/>
          <a:ext cx="0" cy="0"/>
          <a:chOff x="0" y="0"/>
          <a:chExt cx="0" cy="0"/>
        </a:xfrm>
      </p:grpSpPr>
      <p:sp>
        <p:nvSpPr>
          <p:cNvPr id="3138" name="Google Shape;3138;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139" name="Google Shape;3139;p5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140" name="Google Shape;3140;p59"/>
          <p:cNvGrpSpPr/>
          <p:nvPr/>
        </p:nvGrpSpPr>
        <p:grpSpPr>
          <a:xfrm>
            <a:off x="3241227" y="3813430"/>
            <a:ext cx="509388" cy="508710"/>
            <a:chOff x="3514800" y="5145975"/>
            <a:chExt cx="233525" cy="233225"/>
          </a:xfrm>
        </p:grpSpPr>
        <p:sp>
          <p:nvSpPr>
            <p:cNvPr id="3141" name="Google Shape;3141;p59"/>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9"/>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9"/>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9"/>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9"/>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9"/>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9"/>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9"/>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9"/>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9"/>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9"/>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9"/>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9"/>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4" name="Google Shape;3154;p59"/>
          <p:cNvGrpSpPr/>
          <p:nvPr/>
        </p:nvGrpSpPr>
        <p:grpSpPr>
          <a:xfrm>
            <a:off x="3930816" y="2321361"/>
            <a:ext cx="474294" cy="551291"/>
            <a:chOff x="4727025" y="1332775"/>
            <a:chExt cx="59900" cy="69625"/>
          </a:xfrm>
        </p:grpSpPr>
        <p:sp>
          <p:nvSpPr>
            <p:cNvPr id="3155" name="Google Shape;3155;p5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59"/>
          <p:cNvGrpSpPr/>
          <p:nvPr/>
        </p:nvGrpSpPr>
        <p:grpSpPr>
          <a:xfrm>
            <a:off x="4544472" y="2318491"/>
            <a:ext cx="555653" cy="557031"/>
            <a:chOff x="4820425" y="1329900"/>
            <a:chExt cx="70175" cy="70350"/>
          </a:xfrm>
        </p:grpSpPr>
        <p:sp>
          <p:nvSpPr>
            <p:cNvPr id="3158" name="Google Shape;3158;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2" name="Google Shape;3162;p59"/>
          <p:cNvGrpSpPr/>
          <p:nvPr/>
        </p:nvGrpSpPr>
        <p:grpSpPr>
          <a:xfrm>
            <a:off x="5236315" y="2330071"/>
            <a:ext cx="582574" cy="533871"/>
            <a:chOff x="4903200" y="1331525"/>
            <a:chExt cx="73575" cy="67425"/>
          </a:xfrm>
        </p:grpSpPr>
        <p:sp>
          <p:nvSpPr>
            <p:cNvPr id="3163" name="Google Shape;3163;p5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5" name="Google Shape;3165;p59"/>
          <p:cNvGrpSpPr/>
          <p:nvPr/>
        </p:nvGrpSpPr>
        <p:grpSpPr>
          <a:xfrm>
            <a:off x="3871628" y="3071012"/>
            <a:ext cx="592670" cy="532881"/>
            <a:chOff x="4721625" y="1420750"/>
            <a:chExt cx="74850" cy="67300"/>
          </a:xfrm>
        </p:grpSpPr>
        <p:sp>
          <p:nvSpPr>
            <p:cNvPr id="3166" name="Google Shape;3166;p59"/>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9"/>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9"/>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9" name="Google Shape;3169;p59"/>
          <p:cNvGrpSpPr/>
          <p:nvPr/>
        </p:nvGrpSpPr>
        <p:grpSpPr>
          <a:xfrm>
            <a:off x="4530318" y="3039736"/>
            <a:ext cx="583960" cy="565345"/>
            <a:chOff x="4815575" y="1416800"/>
            <a:chExt cx="73750" cy="71400"/>
          </a:xfrm>
        </p:grpSpPr>
        <p:sp>
          <p:nvSpPr>
            <p:cNvPr id="3170" name="Google Shape;3170;p5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3" name="Google Shape;3173;p59"/>
          <p:cNvGrpSpPr/>
          <p:nvPr/>
        </p:nvGrpSpPr>
        <p:grpSpPr>
          <a:xfrm>
            <a:off x="5230575" y="3056166"/>
            <a:ext cx="589898" cy="504970"/>
            <a:chOff x="4902475" y="1418875"/>
            <a:chExt cx="74500" cy="63775"/>
          </a:xfrm>
        </p:grpSpPr>
        <p:sp>
          <p:nvSpPr>
            <p:cNvPr id="3174" name="Google Shape;3174;p5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 name="Google Shape;3176;p59"/>
          <p:cNvGrpSpPr/>
          <p:nvPr/>
        </p:nvGrpSpPr>
        <p:grpSpPr>
          <a:xfrm>
            <a:off x="4540315" y="3759284"/>
            <a:ext cx="563967" cy="567127"/>
            <a:chOff x="4818100" y="1507675"/>
            <a:chExt cx="71225" cy="71625"/>
          </a:xfrm>
        </p:grpSpPr>
        <p:sp>
          <p:nvSpPr>
            <p:cNvPr id="3177" name="Google Shape;3177;p5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1" name="Google Shape;3181;p59"/>
          <p:cNvGrpSpPr/>
          <p:nvPr/>
        </p:nvGrpSpPr>
        <p:grpSpPr>
          <a:xfrm>
            <a:off x="3853812" y="3773537"/>
            <a:ext cx="628301" cy="588505"/>
            <a:chOff x="4721450" y="1509475"/>
            <a:chExt cx="79350" cy="74325"/>
          </a:xfrm>
        </p:grpSpPr>
        <p:sp>
          <p:nvSpPr>
            <p:cNvPr id="3182" name="Google Shape;3182;p5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6" name="Google Shape;3186;p59"/>
          <p:cNvGrpSpPr/>
          <p:nvPr/>
        </p:nvGrpSpPr>
        <p:grpSpPr>
          <a:xfrm>
            <a:off x="5264821" y="3757899"/>
            <a:ext cx="557038" cy="562772"/>
            <a:chOff x="4906800" y="1507500"/>
            <a:chExt cx="70350" cy="71075"/>
          </a:xfrm>
        </p:grpSpPr>
        <p:sp>
          <p:nvSpPr>
            <p:cNvPr id="3187" name="Google Shape;3187;p5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2" name="Google Shape;3192;p59"/>
          <p:cNvGrpSpPr/>
          <p:nvPr/>
        </p:nvGrpSpPr>
        <p:grpSpPr>
          <a:xfrm>
            <a:off x="1891420" y="3817558"/>
            <a:ext cx="501629" cy="500442"/>
            <a:chOff x="2637425" y="5179000"/>
            <a:chExt cx="196725" cy="196275"/>
          </a:xfrm>
        </p:grpSpPr>
        <p:sp>
          <p:nvSpPr>
            <p:cNvPr id="3193" name="Google Shape;3193;p59"/>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9"/>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9"/>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9"/>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9"/>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9"/>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9"/>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9"/>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9"/>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9"/>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9"/>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9"/>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9"/>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9"/>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9"/>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9"/>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9"/>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9"/>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9"/>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9"/>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9"/>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9"/>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5" name="Google Shape;3215;p59"/>
          <p:cNvGrpSpPr/>
          <p:nvPr/>
        </p:nvGrpSpPr>
        <p:grpSpPr>
          <a:xfrm>
            <a:off x="2542810" y="3793250"/>
            <a:ext cx="509395" cy="509853"/>
            <a:chOff x="3231350" y="5179700"/>
            <a:chExt cx="194775" cy="194950"/>
          </a:xfrm>
        </p:grpSpPr>
        <p:sp>
          <p:nvSpPr>
            <p:cNvPr id="3216" name="Google Shape;3216;p59"/>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9"/>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9"/>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9"/>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9"/>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9"/>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9"/>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9"/>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9"/>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9"/>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9"/>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9"/>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9"/>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9"/>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9"/>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9"/>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9"/>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9"/>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9"/>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9"/>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9"/>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9"/>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9"/>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9"/>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9"/>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9"/>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9"/>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9"/>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9"/>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9"/>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9"/>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9"/>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9"/>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9"/>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9"/>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9"/>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9"/>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9"/>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9"/>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9"/>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9"/>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9"/>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9"/>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9"/>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9"/>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9"/>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9"/>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9"/>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9"/>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9"/>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9"/>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9"/>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9"/>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9"/>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9"/>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9"/>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9"/>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9"/>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9"/>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59"/>
          <p:cNvGrpSpPr/>
          <p:nvPr/>
        </p:nvGrpSpPr>
        <p:grpSpPr>
          <a:xfrm>
            <a:off x="1221144" y="2343029"/>
            <a:ext cx="508123" cy="507955"/>
            <a:chOff x="1897577" y="2802432"/>
            <a:chExt cx="492176" cy="492014"/>
          </a:xfrm>
        </p:grpSpPr>
        <p:sp>
          <p:nvSpPr>
            <p:cNvPr id="3276" name="Google Shape;3276;p5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9"/>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9"/>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59"/>
          <p:cNvGrpSpPr/>
          <p:nvPr/>
        </p:nvGrpSpPr>
        <p:grpSpPr>
          <a:xfrm>
            <a:off x="1888175" y="3096565"/>
            <a:ext cx="508118" cy="508066"/>
            <a:chOff x="2543222" y="2802319"/>
            <a:chExt cx="492172" cy="492122"/>
          </a:xfrm>
        </p:grpSpPr>
        <p:sp>
          <p:nvSpPr>
            <p:cNvPr id="3289" name="Google Shape;3289;p59"/>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9"/>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9"/>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9"/>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9"/>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9"/>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9"/>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9"/>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9"/>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9"/>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9" name="Google Shape;3299;p59"/>
          <p:cNvGrpSpPr/>
          <p:nvPr/>
        </p:nvGrpSpPr>
        <p:grpSpPr>
          <a:xfrm>
            <a:off x="3236954" y="2338040"/>
            <a:ext cx="517934" cy="517934"/>
            <a:chOff x="3736598" y="2170606"/>
            <a:chExt cx="404889" cy="404889"/>
          </a:xfrm>
        </p:grpSpPr>
        <p:sp>
          <p:nvSpPr>
            <p:cNvPr id="3300" name="Google Shape;3300;p5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4" name="Google Shape;3304;p59"/>
          <p:cNvGrpSpPr/>
          <p:nvPr/>
        </p:nvGrpSpPr>
        <p:grpSpPr>
          <a:xfrm>
            <a:off x="2504015" y="2338137"/>
            <a:ext cx="586986" cy="517740"/>
            <a:chOff x="3161917" y="2170682"/>
            <a:chExt cx="458870" cy="404737"/>
          </a:xfrm>
        </p:grpSpPr>
        <p:sp>
          <p:nvSpPr>
            <p:cNvPr id="3305" name="Google Shape;3305;p5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8" name="Google Shape;3308;p59"/>
          <p:cNvGrpSpPr/>
          <p:nvPr/>
        </p:nvGrpSpPr>
        <p:grpSpPr>
          <a:xfrm>
            <a:off x="2527036" y="3103432"/>
            <a:ext cx="540943" cy="517963"/>
            <a:chOff x="3179914" y="2889488"/>
            <a:chExt cx="422876" cy="404911"/>
          </a:xfrm>
        </p:grpSpPr>
        <p:sp>
          <p:nvSpPr>
            <p:cNvPr id="3309" name="Google Shape;3309;p5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5" name="Google Shape;3315;p59"/>
          <p:cNvGrpSpPr/>
          <p:nvPr/>
        </p:nvGrpSpPr>
        <p:grpSpPr>
          <a:xfrm>
            <a:off x="3227830" y="3103348"/>
            <a:ext cx="536180" cy="518047"/>
            <a:chOff x="3729467" y="2889422"/>
            <a:chExt cx="419153" cy="404977"/>
          </a:xfrm>
        </p:grpSpPr>
        <p:sp>
          <p:nvSpPr>
            <p:cNvPr id="3316" name="Google Shape;3316;p5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3" name="Google Shape;3323;p59"/>
          <p:cNvGrpSpPr/>
          <p:nvPr/>
        </p:nvGrpSpPr>
        <p:grpSpPr>
          <a:xfrm>
            <a:off x="1863396" y="2339914"/>
            <a:ext cx="557677" cy="514185"/>
            <a:chOff x="7135920" y="3403879"/>
            <a:chExt cx="882400" cy="813584"/>
          </a:xfrm>
        </p:grpSpPr>
        <p:sp>
          <p:nvSpPr>
            <p:cNvPr id="3324" name="Google Shape;3324;p59"/>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9"/>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9"/>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9"/>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9"/>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59"/>
          <p:cNvGrpSpPr/>
          <p:nvPr/>
        </p:nvGrpSpPr>
        <p:grpSpPr>
          <a:xfrm>
            <a:off x="1240921" y="3116367"/>
            <a:ext cx="468569" cy="468447"/>
            <a:chOff x="1286994" y="2840926"/>
            <a:chExt cx="453864" cy="453745"/>
          </a:xfrm>
        </p:grpSpPr>
        <p:sp>
          <p:nvSpPr>
            <p:cNvPr id="3330" name="Google Shape;3330;p59"/>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9"/>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9"/>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9"/>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9"/>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9"/>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9"/>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9"/>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9"/>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9"/>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0" name="Google Shape;3340;p59"/>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9"/>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9"/>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9"/>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4" name="Google Shape;3344;p59"/>
          <p:cNvGrpSpPr/>
          <p:nvPr/>
        </p:nvGrpSpPr>
        <p:grpSpPr>
          <a:xfrm>
            <a:off x="6871147" y="2602143"/>
            <a:ext cx="160636" cy="136535"/>
            <a:chOff x="4660325" y="1866850"/>
            <a:chExt cx="68350" cy="58100"/>
          </a:xfrm>
        </p:grpSpPr>
        <p:sp>
          <p:nvSpPr>
            <p:cNvPr id="3345" name="Google Shape;3345;p5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59"/>
          <p:cNvGrpSpPr/>
          <p:nvPr/>
        </p:nvGrpSpPr>
        <p:grpSpPr>
          <a:xfrm>
            <a:off x="7180081" y="2627170"/>
            <a:ext cx="156817" cy="86891"/>
            <a:chOff x="4791775" y="1877500"/>
            <a:chExt cx="66725" cy="36975"/>
          </a:xfrm>
        </p:grpSpPr>
        <p:sp>
          <p:nvSpPr>
            <p:cNvPr id="3348" name="Google Shape;3348;p5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0" name="Google Shape;3350;p59"/>
          <p:cNvGrpSpPr/>
          <p:nvPr/>
        </p:nvGrpSpPr>
        <p:grpSpPr>
          <a:xfrm>
            <a:off x="7490660" y="2627170"/>
            <a:ext cx="139896" cy="86891"/>
            <a:chOff x="4923925" y="1877500"/>
            <a:chExt cx="59525" cy="36975"/>
          </a:xfrm>
        </p:grpSpPr>
        <p:sp>
          <p:nvSpPr>
            <p:cNvPr id="3351" name="Google Shape;3351;p5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59"/>
          <p:cNvGrpSpPr/>
          <p:nvPr/>
        </p:nvGrpSpPr>
        <p:grpSpPr>
          <a:xfrm>
            <a:off x="7806821" y="2609780"/>
            <a:ext cx="136488" cy="121260"/>
            <a:chOff x="5058450" y="1870100"/>
            <a:chExt cx="58075" cy="51600"/>
          </a:xfrm>
        </p:grpSpPr>
        <p:sp>
          <p:nvSpPr>
            <p:cNvPr id="3354" name="Google Shape;3354;p5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6" name="Google Shape;3356;p59"/>
          <p:cNvGrpSpPr/>
          <p:nvPr/>
        </p:nvGrpSpPr>
        <p:grpSpPr>
          <a:xfrm>
            <a:off x="7226262" y="3067854"/>
            <a:ext cx="97533" cy="103870"/>
            <a:chOff x="4811425" y="2065025"/>
            <a:chExt cx="41500" cy="44200"/>
          </a:xfrm>
        </p:grpSpPr>
        <p:sp>
          <p:nvSpPr>
            <p:cNvPr id="3357" name="Google Shape;3357;p5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59"/>
          <p:cNvGrpSpPr/>
          <p:nvPr/>
        </p:nvGrpSpPr>
        <p:grpSpPr>
          <a:xfrm>
            <a:off x="7504644" y="3067854"/>
            <a:ext cx="116629" cy="103459"/>
            <a:chOff x="4929875" y="2065025"/>
            <a:chExt cx="49625" cy="44025"/>
          </a:xfrm>
        </p:grpSpPr>
        <p:sp>
          <p:nvSpPr>
            <p:cNvPr id="3360" name="Google Shape;3360;p5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2" name="Google Shape;3362;p59"/>
          <p:cNvGrpSpPr/>
          <p:nvPr/>
        </p:nvGrpSpPr>
        <p:grpSpPr>
          <a:xfrm>
            <a:off x="7866692" y="3070968"/>
            <a:ext cx="67745" cy="97643"/>
            <a:chOff x="5083925" y="2066350"/>
            <a:chExt cx="28825" cy="41550"/>
          </a:xfrm>
        </p:grpSpPr>
        <p:sp>
          <p:nvSpPr>
            <p:cNvPr id="3363" name="Google Shape;3363;p5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59"/>
          <p:cNvGrpSpPr/>
          <p:nvPr/>
        </p:nvGrpSpPr>
        <p:grpSpPr>
          <a:xfrm>
            <a:off x="6869855" y="3086067"/>
            <a:ext cx="174679" cy="67445"/>
            <a:chOff x="4659775" y="2072775"/>
            <a:chExt cx="74325" cy="28700"/>
          </a:xfrm>
        </p:grpSpPr>
        <p:sp>
          <p:nvSpPr>
            <p:cNvPr id="3366" name="Google Shape;3366;p5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9" name="Google Shape;3369;p59"/>
          <p:cNvGrpSpPr/>
          <p:nvPr/>
        </p:nvGrpSpPr>
        <p:grpSpPr>
          <a:xfrm>
            <a:off x="6876200" y="2859820"/>
            <a:ext cx="161517" cy="86069"/>
            <a:chOff x="4662475" y="1976500"/>
            <a:chExt cx="68725" cy="36625"/>
          </a:xfrm>
        </p:grpSpPr>
        <p:sp>
          <p:nvSpPr>
            <p:cNvPr id="3370" name="Google Shape;3370;p5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9"/>
          <p:cNvGrpSpPr/>
          <p:nvPr/>
        </p:nvGrpSpPr>
        <p:grpSpPr>
          <a:xfrm>
            <a:off x="7800005" y="2852183"/>
            <a:ext cx="155583" cy="100874"/>
            <a:chOff x="5055550" y="1973250"/>
            <a:chExt cx="66200" cy="42925"/>
          </a:xfrm>
        </p:grpSpPr>
        <p:sp>
          <p:nvSpPr>
            <p:cNvPr id="3374" name="Google Shape;3374;p59"/>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7" name="Google Shape;3377;p59"/>
          <p:cNvGrpSpPr/>
          <p:nvPr/>
        </p:nvGrpSpPr>
        <p:grpSpPr>
          <a:xfrm>
            <a:off x="7481788" y="2863052"/>
            <a:ext cx="161047" cy="79430"/>
            <a:chOff x="4920150" y="1977875"/>
            <a:chExt cx="68525" cy="33800"/>
          </a:xfrm>
        </p:grpSpPr>
        <p:sp>
          <p:nvSpPr>
            <p:cNvPr id="3378" name="Google Shape;3378;p5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59"/>
          <p:cNvGrpSpPr/>
          <p:nvPr/>
        </p:nvGrpSpPr>
        <p:grpSpPr>
          <a:xfrm>
            <a:off x="7183430" y="2869514"/>
            <a:ext cx="163221" cy="66622"/>
            <a:chOff x="4793200" y="1980625"/>
            <a:chExt cx="69450" cy="28350"/>
          </a:xfrm>
        </p:grpSpPr>
        <p:sp>
          <p:nvSpPr>
            <p:cNvPr id="3382" name="Google Shape;3382;p59"/>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9"/>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9"/>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59"/>
          <p:cNvGrpSpPr/>
          <p:nvPr/>
        </p:nvGrpSpPr>
        <p:grpSpPr>
          <a:xfrm>
            <a:off x="6909279" y="3292397"/>
            <a:ext cx="120800" cy="123375"/>
            <a:chOff x="4676550" y="2160575"/>
            <a:chExt cx="51400" cy="52500"/>
          </a:xfrm>
        </p:grpSpPr>
        <p:sp>
          <p:nvSpPr>
            <p:cNvPr id="3386" name="Google Shape;3386;p5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59"/>
          <p:cNvGrpSpPr/>
          <p:nvPr/>
        </p:nvGrpSpPr>
        <p:grpSpPr>
          <a:xfrm>
            <a:off x="7124969" y="3299212"/>
            <a:ext cx="140307" cy="109804"/>
            <a:chOff x="4768325" y="2163475"/>
            <a:chExt cx="59700" cy="46725"/>
          </a:xfrm>
        </p:grpSpPr>
        <p:sp>
          <p:nvSpPr>
            <p:cNvPr id="3390" name="Google Shape;3390;p5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2" name="Google Shape;3392;p59"/>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9"/>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9"/>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9"/>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9"/>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9"/>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9"/>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9"/>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9"/>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9"/>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9"/>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3" name="Google Shape;3403;p59"/>
          <p:cNvGrpSpPr/>
          <p:nvPr/>
        </p:nvGrpSpPr>
        <p:grpSpPr>
          <a:xfrm>
            <a:off x="7125556" y="3511828"/>
            <a:ext cx="108814" cy="103106"/>
            <a:chOff x="4768575" y="2253950"/>
            <a:chExt cx="46300" cy="43875"/>
          </a:xfrm>
        </p:grpSpPr>
        <p:sp>
          <p:nvSpPr>
            <p:cNvPr id="3404" name="Google Shape;3404;p5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6" name="Google Shape;3406;p59"/>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7" name="Google Shape;3407;p59"/>
          <p:cNvGrpSpPr/>
          <p:nvPr/>
        </p:nvGrpSpPr>
        <p:grpSpPr>
          <a:xfrm>
            <a:off x="7577559" y="3933124"/>
            <a:ext cx="114043" cy="141118"/>
            <a:chOff x="4960900" y="2433225"/>
            <a:chExt cx="48525" cy="60050"/>
          </a:xfrm>
        </p:grpSpPr>
        <p:sp>
          <p:nvSpPr>
            <p:cNvPr id="3408" name="Google Shape;3408;p5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59"/>
          <p:cNvGrpSpPr/>
          <p:nvPr/>
        </p:nvGrpSpPr>
        <p:grpSpPr>
          <a:xfrm>
            <a:off x="7326499" y="4154964"/>
            <a:ext cx="131611" cy="138768"/>
            <a:chOff x="4854075" y="2527625"/>
            <a:chExt cx="56000" cy="59050"/>
          </a:xfrm>
        </p:grpSpPr>
        <p:sp>
          <p:nvSpPr>
            <p:cNvPr id="3411" name="Google Shape;3411;p5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3" name="Google Shape;3413;p59"/>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9"/>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9"/>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6" name="Google Shape;3416;p59"/>
          <p:cNvGrpSpPr/>
          <p:nvPr/>
        </p:nvGrpSpPr>
        <p:grpSpPr>
          <a:xfrm>
            <a:off x="7809758" y="3701767"/>
            <a:ext cx="95829" cy="155159"/>
            <a:chOff x="5059700" y="2334775"/>
            <a:chExt cx="40775" cy="66025"/>
          </a:xfrm>
        </p:grpSpPr>
        <p:sp>
          <p:nvSpPr>
            <p:cNvPr id="3417" name="Google Shape;3417;p5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9"/>
          <p:cNvGrpSpPr/>
          <p:nvPr/>
        </p:nvGrpSpPr>
        <p:grpSpPr>
          <a:xfrm>
            <a:off x="7573328" y="3486918"/>
            <a:ext cx="84372" cy="153338"/>
            <a:chOff x="4959100" y="2243350"/>
            <a:chExt cx="35900" cy="65250"/>
          </a:xfrm>
        </p:grpSpPr>
        <p:sp>
          <p:nvSpPr>
            <p:cNvPr id="3427" name="Google Shape;3427;p59"/>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9"/>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9"/>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9"/>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9"/>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9"/>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9"/>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9"/>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9"/>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9"/>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9"/>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9"/>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9"/>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9"/>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3" name="Google Shape;3443;p59"/>
          <p:cNvGrpSpPr/>
          <p:nvPr/>
        </p:nvGrpSpPr>
        <p:grpSpPr>
          <a:xfrm>
            <a:off x="7758054" y="3926309"/>
            <a:ext cx="178498" cy="154747"/>
            <a:chOff x="5037700" y="2430325"/>
            <a:chExt cx="75950" cy="65850"/>
          </a:xfrm>
        </p:grpSpPr>
        <p:sp>
          <p:nvSpPr>
            <p:cNvPr id="3444" name="Google Shape;3444;p5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6" name="Google Shape;3446;p59"/>
          <p:cNvGrpSpPr/>
          <p:nvPr/>
        </p:nvGrpSpPr>
        <p:grpSpPr>
          <a:xfrm>
            <a:off x="7098294" y="3718275"/>
            <a:ext cx="216160" cy="122024"/>
            <a:chOff x="4756975" y="2341800"/>
            <a:chExt cx="91975" cy="51925"/>
          </a:xfrm>
        </p:grpSpPr>
        <p:sp>
          <p:nvSpPr>
            <p:cNvPr id="3447" name="Google Shape;3447;p5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59"/>
          <p:cNvGrpSpPr/>
          <p:nvPr/>
        </p:nvGrpSpPr>
        <p:grpSpPr>
          <a:xfrm>
            <a:off x="7536841" y="4128468"/>
            <a:ext cx="231906" cy="191995"/>
            <a:chOff x="4943575" y="2516350"/>
            <a:chExt cx="98675" cy="81700"/>
          </a:xfrm>
        </p:grpSpPr>
        <p:sp>
          <p:nvSpPr>
            <p:cNvPr id="3468" name="Google Shape;3468;p5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6" name="Google Shape;3546;p59"/>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9"/>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9"/>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9"/>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9"/>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9"/>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9"/>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9"/>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9"/>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9"/>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9"/>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9"/>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9"/>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9"/>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9"/>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9"/>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9"/>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9" name="Google Shape;3569;p59"/>
          <p:cNvGrpSpPr/>
          <p:nvPr/>
        </p:nvGrpSpPr>
        <p:grpSpPr>
          <a:xfrm>
            <a:off x="1225886" y="3778145"/>
            <a:ext cx="505303" cy="503968"/>
            <a:chOff x="1190625" y="238125"/>
            <a:chExt cx="5252625" cy="5238750"/>
          </a:xfrm>
        </p:grpSpPr>
        <p:sp>
          <p:nvSpPr>
            <p:cNvPr id="3570" name="Google Shape;3570;p59"/>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9"/>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9"/>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9"/>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9"/>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9"/>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9"/>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9"/>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9"/>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9"/>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9"/>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9"/>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9"/>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9"/>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9"/>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9"/>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9"/>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9"/>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9"/>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9"/>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9"/>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9"/>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9"/>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9"/>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9"/>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9"/>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9"/>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9"/>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9"/>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9"/>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9"/>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9"/>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9"/>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9"/>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9"/>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9"/>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9"/>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9"/>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9"/>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9"/>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9"/>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9"/>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9"/>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9"/>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9"/>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9"/>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9"/>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9"/>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9"/>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9"/>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9"/>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9"/>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9"/>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9"/>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9"/>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9"/>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9"/>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9"/>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9"/>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9"/>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9"/>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9"/>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9"/>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9"/>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9"/>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9"/>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9"/>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9"/>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9"/>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9"/>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9"/>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9"/>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9"/>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9"/>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9"/>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9"/>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9"/>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9"/>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9"/>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9"/>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9"/>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9"/>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9"/>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9"/>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9"/>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9"/>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9"/>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9"/>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9"/>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9"/>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9"/>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9"/>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9"/>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9"/>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9"/>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9"/>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9"/>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9"/>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9"/>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9"/>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9"/>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9"/>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9"/>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53"/>
        <p:cNvGrpSpPr/>
        <p:nvPr/>
      </p:nvGrpSpPr>
      <p:grpSpPr>
        <a:xfrm>
          <a:off x="0" y="0"/>
          <a:ext cx="0" cy="0"/>
          <a:chOff x="0" y="0"/>
          <a:chExt cx="0" cy="0"/>
        </a:xfrm>
      </p:grpSpPr>
      <p:sp>
        <p:nvSpPr>
          <p:cNvPr id="3754" name="Google Shape;3754;p6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755" name="Google Shape;3755;p60"/>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756" name="Google Shape;3756;p60"/>
          <p:cNvGrpSpPr/>
          <p:nvPr/>
        </p:nvGrpSpPr>
        <p:grpSpPr>
          <a:xfrm>
            <a:off x="866243" y="2291587"/>
            <a:ext cx="415546" cy="355053"/>
            <a:chOff x="866243" y="2291587"/>
            <a:chExt cx="415546" cy="355053"/>
          </a:xfrm>
        </p:grpSpPr>
        <p:sp>
          <p:nvSpPr>
            <p:cNvPr id="3757" name="Google Shape;3757;p6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2" name="Google Shape;3762;p60"/>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3" name="Google Shape;3763;p60"/>
          <p:cNvGrpSpPr/>
          <p:nvPr/>
        </p:nvGrpSpPr>
        <p:grpSpPr>
          <a:xfrm>
            <a:off x="1958520" y="2302574"/>
            <a:ext cx="359213" cy="327807"/>
            <a:chOff x="1958520" y="2302574"/>
            <a:chExt cx="359213" cy="327807"/>
          </a:xfrm>
        </p:grpSpPr>
        <p:sp>
          <p:nvSpPr>
            <p:cNvPr id="3764" name="Google Shape;3764;p6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60"/>
          <p:cNvGrpSpPr/>
          <p:nvPr/>
        </p:nvGrpSpPr>
        <p:grpSpPr>
          <a:xfrm>
            <a:off x="2579882" y="2287427"/>
            <a:ext cx="207582" cy="359594"/>
            <a:chOff x="2656082" y="2287427"/>
            <a:chExt cx="207582" cy="359594"/>
          </a:xfrm>
        </p:grpSpPr>
        <p:sp>
          <p:nvSpPr>
            <p:cNvPr id="3768" name="Google Shape;3768;p6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60"/>
          <p:cNvGrpSpPr/>
          <p:nvPr/>
        </p:nvGrpSpPr>
        <p:grpSpPr>
          <a:xfrm>
            <a:off x="3049653" y="2321468"/>
            <a:ext cx="362991" cy="290018"/>
            <a:chOff x="3049653" y="2321468"/>
            <a:chExt cx="362991" cy="290018"/>
          </a:xfrm>
        </p:grpSpPr>
        <p:sp>
          <p:nvSpPr>
            <p:cNvPr id="3773" name="Google Shape;3773;p6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7" name="Google Shape;3777;p60"/>
          <p:cNvGrpSpPr/>
          <p:nvPr/>
        </p:nvGrpSpPr>
        <p:grpSpPr>
          <a:xfrm>
            <a:off x="3564243" y="2289904"/>
            <a:ext cx="422342" cy="355243"/>
            <a:chOff x="3564243" y="2289904"/>
            <a:chExt cx="422342" cy="355243"/>
          </a:xfrm>
        </p:grpSpPr>
        <p:sp>
          <p:nvSpPr>
            <p:cNvPr id="3778" name="Google Shape;3778;p6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3" name="Google Shape;3783;p60"/>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4" name="Google Shape;3784;p60"/>
          <p:cNvGrpSpPr/>
          <p:nvPr/>
        </p:nvGrpSpPr>
        <p:grpSpPr>
          <a:xfrm>
            <a:off x="4687894" y="2289713"/>
            <a:ext cx="359594" cy="353909"/>
            <a:chOff x="4687894" y="2289713"/>
            <a:chExt cx="359594" cy="353909"/>
          </a:xfrm>
        </p:grpSpPr>
        <p:sp>
          <p:nvSpPr>
            <p:cNvPr id="3785" name="Google Shape;3785;p6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8" name="Google Shape;3788;p60"/>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9" name="Google Shape;3789;p60"/>
          <p:cNvGrpSpPr/>
          <p:nvPr/>
        </p:nvGrpSpPr>
        <p:grpSpPr>
          <a:xfrm>
            <a:off x="5823294" y="2309751"/>
            <a:ext cx="315327" cy="314978"/>
            <a:chOff x="5823294" y="2309751"/>
            <a:chExt cx="315327" cy="314978"/>
          </a:xfrm>
        </p:grpSpPr>
        <p:sp>
          <p:nvSpPr>
            <p:cNvPr id="3790" name="Google Shape;3790;p6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7" name="Google Shape;3807;p60"/>
          <p:cNvGrpSpPr/>
          <p:nvPr/>
        </p:nvGrpSpPr>
        <p:grpSpPr>
          <a:xfrm>
            <a:off x="6372624" y="2308227"/>
            <a:ext cx="263567" cy="317614"/>
            <a:chOff x="6421399" y="2308227"/>
            <a:chExt cx="263567" cy="317614"/>
          </a:xfrm>
        </p:grpSpPr>
        <p:sp>
          <p:nvSpPr>
            <p:cNvPr id="3808" name="Google Shape;3808;p6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2" name="Google Shape;3812;p60"/>
          <p:cNvGrpSpPr/>
          <p:nvPr/>
        </p:nvGrpSpPr>
        <p:grpSpPr>
          <a:xfrm>
            <a:off x="6870193" y="2295620"/>
            <a:ext cx="360356" cy="343462"/>
            <a:chOff x="6870193" y="2295620"/>
            <a:chExt cx="360356" cy="343462"/>
          </a:xfrm>
        </p:grpSpPr>
        <p:sp>
          <p:nvSpPr>
            <p:cNvPr id="3813" name="Google Shape;3813;p6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60"/>
          <p:cNvGrpSpPr/>
          <p:nvPr/>
        </p:nvGrpSpPr>
        <p:grpSpPr>
          <a:xfrm>
            <a:off x="7441465" y="2302860"/>
            <a:ext cx="342192" cy="327140"/>
            <a:chOff x="7441465" y="2302860"/>
            <a:chExt cx="342192" cy="327140"/>
          </a:xfrm>
        </p:grpSpPr>
        <p:sp>
          <p:nvSpPr>
            <p:cNvPr id="3816" name="Google Shape;3816;p6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60"/>
          <p:cNvGrpSpPr/>
          <p:nvPr/>
        </p:nvGrpSpPr>
        <p:grpSpPr>
          <a:xfrm>
            <a:off x="7989683" y="2350207"/>
            <a:ext cx="332761" cy="234066"/>
            <a:chOff x="7989683" y="2350207"/>
            <a:chExt cx="332761" cy="234066"/>
          </a:xfrm>
        </p:grpSpPr>
        <p:sp>
          <p:nvSpPr>
            <p:cNvPr id="3819" name="Google Shape;3819;p6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5" name="Google Shape;3825;p60"/>
          <p:cNvGrpSpPr/>
          <p:nvPr/>
        </p:nvGrpSpPr>
        <p:grpSpPr>
          <a:xfrm>
            <a:off x="2497275" y="2744159"/>
            <a:ext cx="370930" cy="370549"/>
            <a:chOff x="2497275" y="2744159"/>
            <a:chExt cx="370930" cy="370549"/>
          </a:xfrm>
        </p:grpSpPr>
        <p:sp>
          <p:nvSpPr>
            <p:cNvPr id="3826" name="Google Shape;3826;p6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60"/>
          <p:cNvGrpSpPr/>
          <p:nvPr/>
        </p:nvGrpSpPr>
        <p:grpSpPr>
          <a:xfrm>
            <a:off x="860940" y="2746477"/>
            <a:ext cx="371883" cy="365691"/>
            <a:chOff x="860940" y="2746477"/>
            <a:chExt cx="371883" cy="365691"/>
          </a:xfrm>
        </p:grpSpPr>
        <p:sp>
          <p:nvSpPr>
            <p:cNvPr id="3833" name="Google Shape;3833;p6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8" name="Google Shape;3838;p60"/>
          <p:cNvGrpSpPr/>
          <p:nvPr/>
        </p:nvGrpSpPr>
        <p:grpSpPr>
          <a:xfrm>
            <a:off x="1493849" y="2775533"/>
            <a:ext cx="283985" cy="341080"/>
            <a:chOff x="1493849" y="2775533"/>
            <a:chExt cx="283985" cy="341080"/>
          </a:xfrm>
        </p:grpSpPr>
        <p:sp>
          <p:nvSpPr>
            <p:cNvPr id="3839" name="Google Shape;3839;p6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1" name="Google Shape;3841;p60"/>
          <p:cNvGrpSpPr/>
          <p:nvPr/>
        </p:nvGrpSpPr>
        <p:grpSpPr>
          <a:xfrm>
            <a:off x="1952836" y="2774422"/>
            <a:ext cx="372835" cy="342573"/>
            <a:chOff x="1952836" y="2774422"/>
            <a:chExt cx="372835" cy="342573"/>
          </a:xfrm>
        </p:grpSpPr>
        <p:sp>
          <p:nvSpPr>
            <p:cNvPr id="3842" name="Google Shape;3842;p6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60"/>
          <p:cNvGrpSpPr/>
          <p:nvPr/>
        </p:nvGrpSpPr>
        <p:grpSpPr>
          <a:xfrm>
            <a:off x="3079916" y="2744477"/>
            <a:ext cx="332729" cy="372518"/>
            <a:chOff x="3079916" y="2744477"/>
            <a:chExt cx="332729" cy="372518"/>
          </a:xfrm>
        </p:grpSpPr>
        <p:sp>
          <p:nvSpPr>
            <p:cNvPr id="3846" name="Google Shape;3846;p6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9" name="Google Shape;3849;p60"/>
          <p:cNvGrpSpPr/>
          <p:nvPr/>
        </p:nvGrpSpPr>
        <p:grpSpPr>
          <a:xfrm>
            <a:off x="3620576" y="2745525"/>
            <a:ext cx="336889" cy="355592"/>
            <a:chOff x="3620576" y="2745525"/>
            <a:chExt cx="336889" cy="355592"/>
          </a:xfrm>
        </p:grpSpPr>
        <p:sp>
          <p:nvSpPr>
            <p:cNvPr id="3850" name="Google Shape;3850;p6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2" name="Google Shape;3852;p60"/>
          <p:cNvGrpSpPr/>
          <p:nvPr/>
        </p:nvGrpSpPr>
        <p:grpSpPr>
          <a:xfrm>
            <a:off x="4126815" y="2760704"/>
            <a:ext cx="380393" cy="363118"/>
            <a:chOff x="4126815" y="2760704"/>
            <a:chExt cx="380393" cy="363118"/>
          </a:xfrm>
        </p:grpSpPr>
        <p:sp>
          <p:nvSpPr>
            <p:cNvPr id="3853" name="Google Shape;3853;p6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0"/>
          <p:cNvGrpSpPr/>
          <p:nvPr/>
        </p:nvGrpSpPr>
        <p:grpSpPr>
          <a:xfrm>
            <a:off x="4675986" y="2745684"/>
            <a:ext cx="381346" cy="368644"/>
            <a:chOff x="4675986" y="2745684"/>
            <a:chExt cx="381346" cy="368644"/>
          </a:xfrm>
        </p:grpSpPr>
        <p:sp>
          <p:nvSpPr>
            <p:cNvPr id="3858" name="Google Shape;3858;p6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0" name="Google Shape;3860;p60"/>
          <p:cNvGrpSpPr/>
          <p:nvPr/>
        </p:nvGrpSpPr>
        <p:grpSpPr>
          <a:xfrm>
            <a:off x="5220616" y="2791061"/>
            <a:ext cx="373185" cy="302466"/>
            <a:chOff x="5220616" y="2791061"/>
            <a:chExt cx="373185" cy="302466"/>
          </a:xfrm>
        </p:grpSpPr>
        <p:sp>
          <p:nvSpPr>
            <p:cNvPr id="3861" name="Google Shape;3861;p6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60"/>
          <p:cNvGrpSpPr/>
          <p:nvPr/>
        </p:nvGrpSpPr>
        <p:grpSpPr>
          <a:xfrm>
            <a:off x="5788661" y="2772517"/>
            <a:ext cx="284366" cy="344097"/>
            <a:chOff x="5864861" y="2772517"/>
            <a:chExt cx="284366" cy="344097"/>
          </a:xfrm>
        </p:grpSpPr>
        <p:sp>
          <p:nvSpPr>
            <p:cNvPr id="3880" name="Google Shape;3880;p6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6" name="Google Shape;3886;p60"/>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7" name="Google Shape;3887;p60"/>
          <p:cNvGrpSpPr/>
          <p:nvPr/>
        </p:nvGrpSpPr>
        <p:grpSpPr>
          <a:xfrm>
            <a:off x="6974158" y="2789537"/>
            <a:ext cx="255247" cy="327458"/>
            <a:chOff x="6974158" y="2789537"/>
            <a:chExt cx="255247" cy="327458"/>
          </a:xfrm>
        </p:grpSpPr>
        <p:sp>
          <p:nvSpPr>
            <p:cNvPr id="3888" name="Google Shape;3888;p6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4" name="Google Shape;3894;p60"/>
          <p:cNvGrpSpPr/>
          <p:nvPr/>
        </p:nvGrpSpPr>
        <p:grpSpPr>
          <a:xfrm>
            <a:off x="7530697" y="2790299"/>
            <a:ext cx="244291" cy="326314"/>
            <a:chOff x="7530697" y="2790299"/>
            <a:chExt cx="244291" cy="326314"/>
          </a:xfrm>
        </p:grpSpPr>
        <p:sp>
          <p:nvSpPr>
            <p:cNvPr id="3895" name="Google Shape;3895;p6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1" name="Google Shape;3901;p60"/>
          <p:cNvGrpSpPr/>
          <p:nvPr/>
        </p:nvGrpSpPr>
        <p:grpSpPr>
          <a:xfrm>
            <a:off x="7988191" y="2832248"/>
            <a:ext cx="332348" cy="283985"/>
            <a:chOff x="7988191" y="2832248"/>
            <a:chExt cx="332348" cy="283985"/>
          </a:xfrm>
        </p:grpSpPr>
        <p:sp>
          <p:nvSpPr>
            <p:cNvPr id="3902" name="Google Shape;3902;p6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5" name="Google Shape;3905;p60"/>
          <p:cNvGrpSpPr/>
          <p:nvPr/>
        </p:nvGrpSpPr>
        <p:grpSpPr>
          <a:xfrm>
            <a:off x="865862" y="3207306"/>
            <a:ext cx="364484" cy="364897"/>
            <a:chOff x="865862" y="3207306"/>
            <a:chExt cx="364484" cy="364897"/>
          </a:xfrm>
        </p:grpSpPr>
        <p:sp>
          <p:nvSpPr>
            <p:cNvPr id="3906" name="Google Shape;3906;p6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a:off x="1404617" y="3226962"/>
            <a:ext cx="370168" cy="325965"/>
            <a:chOff x="1404617" y="3226962"/>
            <a:chExt cx="370168" cy="325965"/>
          </a:xfrm>
        </p:grpSpPr>
        <p:sp>
          <p:nvSpPr>
            <p:cNvPr id="3921" name="Google Shape;3921;p6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60"/>
          <p:cNvGrpSpPr/>
          <p:nvPr/>
        </p:nvGrpSpPr>
        <p:grpSpPr>
          <a:xfrm>
            <a:off x="1954741" y="3212419"/>
            <a:ext cx="366389" cy="354481"/>
            <a:chOff x="1954741" y="3212419"/>
            <a:chExt cx="366389" cy="354481"/>
          </a:xfrm>
        </p:grpSpPr>
        <p:sp>
          <p:nvSpPr>
            <p:cNvPr id="3931" name="Google Shape;3931;p6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8" name="Google Shape;3938;p60"/>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9" name="Google Shape;3939;p60"/>
          <p:cNvGrpSpPr/>
          <p:nvPr/>
        </p:nvGrpSpPr>
        <p:grpSpPr>
          <a:xfrm>
            <a:off x="3043239" y="3215626"/>
            <a:ext cx="366008" cy="348670"/>
            <a:chOff x="3043239" y="3215626"/>
            <a:chExt cx="366008" cy="348670"/>
          </a:xfrm>
        </p:grpSpPr>
        <p:sp>
          <p:nvSpPr>
            <p:cNvPr id="3940" name="Google Shape;3940;p6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2" name="Google Shape;3942;p60"/>
          <p:cNvGrpSpPr/>
          <p:nvPr/>
        </p:nvGrpSpPr>
        <p:grpSpPr>
          <a:xfrm>
            <a:off x="3588440" y="3258368"/>
            <a:ext cx="364484" cy="262423"/>
            <a:chOff x="3588440" y="3258368"/>
            <a:chExt cx="364484" cy="262423"/>
          </a:xfrm>
        </p:grpSpPr>
        <p:sp>
          <p:nvSpPr>
            <p:cNvPr id="3943" name="Google Shape;3943;p6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60"/>
          <p:cNvGrpSpPr/>
          <p:nvPr/>
        </p:nvGrpSpPr>
        <p:grpSpPr>
          <a:xfrm>
            <a:off x="4218333" y="3184982"/>
            <a:ext cx="209107" cy="383442"/>
            <a:chOff x="4218333" y="3184982"/>
            <a:chExt cx="209107" cy="383442"/>
          </a:xfrm>
        </p:grpSpPr>
        <p:sp>
          <p:nvSpPr>
            <p:cNvPr id="3950" name="Google Shape;3950;p6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2" name="Google Shape;3952;p60"/>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0"/>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4" name="Google Shape;3954;p60"/>
          <p:cNvGrpSpPr/>
          <p:nvPr/>
        </p:nvGrpSpPr>
        <p:grpSpPr>
          <a:xfrm>
            <a:off x="5765817" y="3227724"/>
            <a:ext cx="364865" cy="324822"/>
            <a:chOff x="5765817" y="3227724"/>
            <a:chExt cx="364865" cy="324822"/>
          </a:xfrm>
        </p:grpSpPr>
        <p:sp>
          <p:nvSpPr>
            <p:cNvPr id="3955" name="Google Shape;3955;p6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60"/>
          <p:cNvGrpSpPr/>
          <p:nvPr/>
        </p:nvGrpSpPr>
        <p:grpSpPr>
          <a:xfrm>
            <a:off x="6228583" y="3237664"/>
            <a:ext cx="446539" cy="303895"/>
            <a:chOff x="6228583" y="3237664"/>
            <a:chExt cx="446539" cy="303895"/>
          </a:xfrm>
        </p:grpSpPr>
        <p:sp>
          <p:nvSpPr>
            <p:cNvPr id="3959" name="Google Shape;3959;p6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6" name="Google Shape;3976;p60"/>
          <p:cNvGrpSpPr/>
          <p:nvPr/>
        </p:nvGrpSpPr>
        <p:grpSpPr>
          <a:xfrm>
            <a:off x="6896644" y="3216007"/>
            <a:ext cx="322917" cy="347876"/>
            <a:chOff x="6896644" y="3216007"/>
            <a:chExt cx="322917" cy="347876"/>
          </a:xfrm>
        </p:grpSpPr>
        <p:sp>
          <p:nvSpPr>
            <p:cNvPr id="3977" name="Google Shape;3977;p6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60"/>
          <p:cNvGrpSpPr/>
          <p:nvPr/>
        </p:nvGrpSpPr>
        <p:grpSpPr>
          <a:xfrm>
            <a:off x="7429366" y="3223183"/>
            <a:ext cx="334634" cy="333904"/>
            <a:chOff x="7429366" y="3223183"/>
            <a:chExt cx="334634" cy="333904"/>
          </a:xfrm>
        </p:grpSpPr>
        <p:sp>
          <p:nvSpPr>
            <p:cNvPr id="3985" name="Google Shape;3985;p6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7" name="Google Shape;3987;p60"/>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0"/>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9" name="Google Shape;3989;p60"/>
          <p:cNvGrpSpPr/>
          <p:nvPr/>
        </p:nvGrpSpPr>
        <p:grpSpPr>
          <a:xfrm>
            <a:off x="1408777" y="3680964"/>
            <a:ext cx="357720" cy="355148"/>
            <a:chOff x="1408777" y="3680964"/>
            <a:chExt cx="357720" cy="355148"/>
          </a:xfrm>
        </p:grpSpPr>
        <p:sp>
          <p:nvSpPr>
            <p:cNvPr id="3990" name="Google Shape;3990;p6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60"/>
          <p:cNvGrpSpPr/>
          <p:nvPr/>
        </p:nvGrpSpPr>
        <p:grpSpPr>
          <a:xfrm>
            <a:off x="1952836" y="3680964"/>
            <a:ext cx="357720" cy="355148"/>
            <a:chOff x="1952836" y="3680964"/>
            <a:chExt cx="357720" cy="355148"/>
          </a:xfrm>
        </p:grpSpPr>
        <p:sp>
          <p:nvSpPr>
            <p:cNvPr id="3996" name="Google Shape;3996;p6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60"/>
          <p:cNvGrpSpPr/>
          <p:nvPr/>
        </p:nvGrpSpPr>
        <p:grpSpPr>
          <a:xfrm>
            <a:off x="2496894" y="3680964"/>
            <a:ext cx="357720" cy="355148"/>
            <a:chOff x="2496894" y="3680964"/>
            <a:chExt cx="357720" cy="355148"/>
          </a:xfrm>
        </p:grpSpPr>
        <p:sp>
          <p:nvSpPr>
            <p:cNvPr id="4002" name="Google Shape;4002;p6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7" name="Google Shape;4007;p60"/>
          <p:cNvGrpSpPr/>
          <p:nvPr/>
        </p:nvGrpSpPr>
        <p:grpSpPr>
          <a:xfrm>
            <a:off x="3040984" y="3681059"/>
            <a:ext cx="356164" cy="355815"/>
            <a:chOff x="3040984" y="3681059"/>
            <a:chExt cx="356164" cy="355815"/>
          </a:xfrm>
        </p:grpSpPr>
        <p:sp>
          <p:nvSpPr>
            <p:cNvPr id="4008" name="Google Shape;4008;p6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60"/>
          <p:cNvGrpSpPr/>
          <p:nvPr/>
        </p:nvGrpSpPr>
        <p:grpSpPr>
          <a:xfrm>
            <a:off x="3584280" y="3699191"/>
            <a:ext cx="358069" cy="317995"/>
            <a:chOff x="3584280" y="3699191"/>
            <a:chExt cx="358069" cy="317995"/>
          </a:xfrm>
        </p:grpSpPr>
        <p:sp>
          <p:nvSpPr>
            <p:cNvPr id="4012" name="Google Shape;4012;p6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60"/>
          <p:cNvGrpSpPr/>
          <p:nvPr/>
        </p:nvGrpSpPr>
        <p:grpSpPr>
          <a:xfrm>
            <a:off x="4129482" y="3681059"/>
            <a:ext cx="355402" cy="354291"/>
            <a:chOff x="4129482" y="3681059"/>
            <a:chExt cx="355402" cy="354291"/>
          </a:xfrm>
        </p:grpSpPr>
        <p:sp>
          <p:nvSpPr>
            <p:cNvPr id="4017" name="Google Shape;4017;p6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1" name="Google Shape;4021;p60"/>
          <p:cNvGrpSpPr/>
          <p:nvPr/>
        </p:nvGrpSpPr>
        <p:grpSpPr>
          <a:xfrm>
            <a:off x="4673540" y="3680297"/>
            <a:ext cx="355434" cy="355815"/>
            <a:chOff x="4673540" y="3680297"/>
            <a:chExt cx="355434" cy="355815"/>
          </a:xfrm>
        </p:grpSpPr>
        <p:sp>
          <p:nvSpPr>
            <p:cNvPr id="4022" name="Google Shape;4022;p6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 name="Google Shape;4025;p60"/>
          <p:cNvGrpSpPr/>
          <p:nvPr/>
        </p:nvGrpSpPr>
        <p:grpSpPr>
          <a:xfrm>
            <a:off x="5216456" y="3725484"/>
            <a:ext cx="356196" cy="265631"/>
            <a:chOff x="5216456" y="3725484"/>
            <a:chExt cx="356196" cy="265631"/>
          </a:xfrm>
        </p:grpSpPr>
        <p:sp>
          <p:nvSpPr>
            <p:cNvPr id="4026" name="Google Shape;4026;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8" name="Google Shape;4028;p60"/>
          <p:cNvGrpSpPr/>
          <p:nvPr/>
        </p:nvGrpSpPr>
        <p:grpSpPr>
          <a:xfrm>
            <a:off x="5779408" y="3699191"/>
            <a:ext cx="317645" cy="318757"/>
            <a:chOff x="5779408" y="3699191"/>
            <a:chExt cx="317645" cy="318757"/>
          </a:xfrm>
        </p:grpSpPr>
        <p:sp>
          <p:nvSpPr>
            <p:cNvPr id="4029" name="Google Shape;4029;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1" name="Google Shape;4031;p60"/>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2" name="Google Shape;4032;p60"/>
          <p:cNvGrpSpPr/>
          <p:nvPr/>
        </p:nvGrpSpPr>
        <p:grpSpPr>
          <a:xfrm>
            <a:off x="6849393" y="3733994"/>
            <a:ext cx="355053" cy="248038"/>
            <a:chOff x="6849393" y="3733994"/>
            <a:chExt cx="355053" cy="248038"/>
          </a:xfrm>
        </p:grpSpPr>
        <p:sp>
          <p:nvSpPr>
            <p:cNvPr id="4033" name="Google Shape;4033;p6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60"/>
          <p:cNvGrpSpPr/>
          <p:nvPr/>
        </p:nvGrpSpPr>
        <p:grpSpPr>
          <a:xfrm>
            <a:off x="7390435" y="3680868"/>
            <a:ext cx="372073" cy="355243"/>
            <a:chOff x="7390435" y="3680868"/>
            <a:chExt cx="372073" cy="355243"/>
          </a:xfrm>
        </p:grpSpPr>
        <p:sp>
          <p:nvSpPr>
            <p:cNvPr id="4039" name="Google Shape;4039;p6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60"/>
          <p:cNvGrpSpPr/>
          <p:nvPr/>
        </p:nvGrpSpPr>
        <p:grpSpPr>
          <a:xfrm>
            <a:off x="7918997" y="3714687"/>
            <a:ext cx="392111" cy="280206"/>
            <a:chOff x="7918997" y="3714687"/>
            <a:chExt cx="392111" cy="280206"/>
          </a:xfrm>
        </p:grpSpPr>
        <p:sp>
          <p:nvSpPr>
            <p:cNvPr id="4046" name="Google Shape;4046;p6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60"/>
          <p:cNvGrpSpPr/>
          <p:nvPr/>
        </p:nvGrpSpPr>
        <p:grpSpPr>
          <a:xfrm>
            <a:off x="1421638" y="4125629"/>
            <a:ext cx="374709" cy="374010"/>
            <a:chOff x="1421638" y="4125629"/>
            <a:chExt cx="374709" cy="374010"/>
          </a:xfrm>
        </p:grpSpPr>
        <p:sp>
          <p:nvSpPr>
            <p:cNvPr id="4052" name="Google Shape;4052;p6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60"/>
          <p:cNvGrpSpPr/>
          <p:nvPr/>
        </p:nvGrpSpPr>
        <p:grpSpPr>
          <a:xfrm>
            <a:off x="1973254" y="4156304"/>
            <a:ext cx="357720" cy="342192"/>
            <a:chOff x="1973254" y="4156304"/>
            <a:chExt cx="357720" cy="342192"/>
          </a:xfrm>
        </p:grpSpPr>
        <p:sp>
          <p:nvSpPr>
            <p:cNvPr id="4055" name="Google Shape;4055;p6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60"/>
          <p:cNvGrpSpPr/>
          <p:nvPr/>
        </p:nvGrpSpPr>
        <p:grpSpPr>
          <a:xfrm>
            <a:off x="2523759" y="4135505"/>
            <a:ext cx="341049" cy="340318"/>
            <a:chOff x="2523759" y="4135505"/>
            <a:chExt cx="341049" cy="340318"/>
          </a:xfrm>
        </p:grpSpPr>
        <p:sp>
          <p:nvSpPr>
            <p:cNvPr id="4062" name="Google Shape;4062;p6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4" name="Google Shape;4064;p60"/>
          <p:cNvGrpSpPr/>
          <p:nvPr/>
        </p:nvGrpSpPr>
        <p:grpSpPr>
          <a:xfrm>
            <a:off x="3040603" y="4130360"/>
            <a:ext cx="392079" cy="350353"/>
            <a:chOff x="3040603" y="4130360"/>
            <a:chExt cx="392079" cy="350353"/>
          </a:xfrm>
        </p:grpSpPr>
        <p:sp>
          <p:nvSpPr>
            <p:cNvPr id="4065" name="Google Shape;4065;p6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60"/>
          <p:cNvGrpSpPr/>
          <p:nvPr/>
        </p:nvGrpSpPr>
        <p:grpSpPr>
          <a:xfrm>
            <a:off x="3662144" y="4135505"/>
            <a:ext cx="232955" cy="340318"/>
            <a:chOff x="3662144" y="4135505"/>
            <a:chExt cx="232955" cy="340318"/>
          </a:xfrm>
        </p:grpSpPr>
        <p:sp>
          <p:nvSpPr>
            <p:cNvPr id="4076" name="Google Shape;4076;p6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60"/>
          <p:cNvGrpSpPr/>
          <p:nvPr/>
        </p:nvGrpSpPr>
        <p:grpSpPr>
          <a:xfrm>
            <a:off x="4149138" y="4121151"/>
            <a:ext cx="344065" cy="368644"/>
            <a:chOff x="4149138" y="4121151"/>
            <a:chExt cx="344065" cy="368644"/>
          </a:xfrm>
        </p:grpSpPr>
        <p:sp>
          <p:nvSpPr>
            <p:cNvPr id="4081" name="Google Shape;4081;p6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3" name="Google Shape;4093;p60"/>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4" name="Google Shape;4094;p60"/>
          <p:cNvGrpSpPr/>
          <p:nvPr/>
        </p:nvGrpSpPr>
        <p:grpSpPr>
          <a:xfrm>
            <a:off x="5206262" y="4174817"/>
            <a:ext cx="397763" cy="262804"/>
            <a:chOff x="5206262" y="4174817"/>
            <a:chExt cx="397763" cy="262804"/>
          </a:xfrm>
        </p:grpSpPr>
        <p:sp>
          <p:nvSpPr>
            <p:cNvPr id="4095" name="Google Shape;4095;p6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2" name="Google Shape;4102;p60"/>
          <p:cNvGrpSpPr/>
          <p:nvPr/>
        </p:nvGrpSpPr>
        <p:grpSpPr>
          <a:xfrm>
            <a:off x="5727616" y="4204699"/>
            <a:ext cx="440505" cy="290018"/>
            <a:chOff x="5727616" y="4204699"/>
            <a:chExt cx="440505" cy="290018"/>
          </a:xfrm>
        </p:grpSpPr>
        <p:sp>
          <p:nvSpPr>
            <p:cNvPr id="4103" name="Google Shape;4103;p6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60"/>
          <p:cNvGrpSpPr/>
          <p:nvPr/>
        </p:nvGrpSpPr>
        <p:grpSpPr>
          <a:xfrm>
            <a:off x="6410063" y="4135124"/>
            <a:ext cx="159950" cy="364516"/>
            <a:chOff x="6410063" y="4135124"/>
            <a:chExt cx="159950" cy="364516"/>
          </a:xfrm>
        </p:grpSpPr>
        <p:sp>
          <p:nvSpPr>
            <p:cNvPr id="4112" name="Google Shape;4112;p6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60"/>
          <p:cNvGrpSpPr/>
          <p:nvPr/>
        </p:nvGrpSpPr>
        <p:grpSpPr>
          <a:xfrm>
            <a:off x="6924652" y="4135505"/>
            <a:ext cx="214378" cy="364135"/>
            <a:chOff x="6924652" y="4135505"/>
            <a:chExt cx="214378" cy="364135"/>
          </a:xfrm>
        </p:grpSpPr>
        <p:sp>
          <p:nvSpPr>
            <p:cNvPr id="4117" name="Google Shape;4117;p6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1" name="Google Shape;4121;p60"/>
          <p:cNvGrpSpPr/>
          <p:nvPr/>
        </p:nvGrpSpPr>
        <p:grpSpPr>
          <a:xfrm>
            <a:off x="7384751" y="4147984"/>
            <a:ext cx="380012" cy="351274"/>
            <a:chOff x="7384751" y="4147984"/>
            <a:chExt cx="380012" cy="351274"/>
          </a:xfrm>
        </p:grpSpPr>
        <p:sp>
          <p:nvSpPr>
            <p:cNvPr id="4122" name="Google Shape;4122;p60"/>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0"/>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0"/>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0"/>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0"/>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130"/>
        <p:cNvGrpSpPr/>
        <p:nvPr/>
      </p:nvGrpSpPr>
      <p:grpSpPr>
        <a:xfrm>
          <a:off x="0" y="0"/>
          <a:ext cx="0" cy="0"/>
          <a:chOff x="0" y="0"/>
          <a:chExt cx="0" cy="0"/>
        </a:xfrm>
      </p:grpSpPr>
      <p:sp>
        <p:nvSpPr>
          <p:cNvPr id="4131" name="Google Shape;4131;p61"/>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132" name="Google Shape;4132;p61"/>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4133" name="Google Shape;4133;p61"/>
          <p:cNvGrpSpPr/>
          <p:nvPr/>
        </p:nvGrpSpPr>
        <p:grpSpPr>
          <a:xfrm>
            <a:off x="849741" y="1959307"/>
            <a:ext cx="399398" cy="375443"/>
            <a:chOff x="849741" y="1959307"/>
            <a:chExt cx="399398" cy="375443"/>
          </a:xfrm>
        </p:grpSpPr>
        <p:sp>
          <p:nvSpPr>
            <p:cNvPr id="4134" name="Google Shape;4134;p6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6" name="Google Shape;4136;p61"/>
          <p:cNvGrpSpPr/>
          <p:nvPr/>
        </p:nvGrpSpPr>
        <p:grpSpPr>
          <a:xfrm>
            <a:off x="1284212" y="1963766"/>
            <a:ext cx="379489" cy="366046"/>
            <a:chOff x="1284212" y="1963766"/>
            <a:chExt cx="379489" cy="366046"/>
          </a:xfrm>
        </p:grpSpPr>
        <p:sp>
          <p:nvSpPr>
            <p:cNvPr id="4137" name="Google Shape;4137;p6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9" name="Google Shape;4139;p61"/>
          <p:cNvGrpSpPr/>
          <p:nvPr/>
        </p:nvGrpSpPr>
        <p:grpSpPr>
          <a:xfrm>
            <a:off x="3037766" y="1969564"/>
            <a:ext cx="370219" cy="354928"/>
            <a:chOff x="3037766" y="1969564"/>
            <a:chExt cx="370219" cy="354928"/>
          </a:xfrm>
        </p:grpSpPr>
        <p:sp>
          <p:nvSpPr>
            <p:cNvPr id="4140" name="Google Shape;4140;p6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1"/>
          <p:cNvGrpSpPr/>
          <p:nvPr/>
        </p:nvGrpSpPr>
        <p:grpSpPr>
          <a:xfrm>
            <a:off x="3982553" y="1971730"/>
            <a:ext cx="304566" cy="350501"/>
            <a:chOff x="3982553" y="1971730"/>
            <a:chExt cx="304566" cy="350501"/>
          </a:xfrm>
        </p:grpSpPr>
        <p:sp>
          <p:nvSpPr>
            <p:cNvPr id="4145" name="Google Shape;4145;p6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1"/>
          <p:cNvGrpSpPr/>
          <p:nvPr/>
        </p:nvGrpSpPr>
        <p:grpSpPr>
          <a:xfrm>
            <a:off x="2567841" y="1994124"/>
            <a:ext cx="399812" cy="306477"/>
            <a:chOff x="2567841" y="1994124"/>
            <a:chExt cx="399812" cy="306477"/>
          </a:xfrm>
        </p:grpSpPr>
        <p:sp>
          <p:nvSpPr>
            <p:cNvPr id="4148" name="Google Shape;4148;p6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1" name="Google Shape;4151;p61"/>
          <p:cNvGrpSpPr/>
          <p:nvPr/>
        </p:nvGrpSpPr>
        <p:grpSpPr>
          <a:xfrm>
            <a:off x="2212084" y="1960358"/>
            <a:ext cx="324698" cy="372863"/>
            <a:chOff x="2212084" y="1960358"/>
            <a:chExt cx="324698" cy="372863"/>
          </a:xfrm>
        </p:grpSpPr>
        <p:sp>
          <p:nvSpPr>
            <p:cNvPr id="4152" name="Google Shape;4152;p6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5" name="Google Shape;4155;p61"/>
          <p:cNvGrpSpPr/>
          <p:nvPr/>
        </p:nvGrpSpPr>
        <p:grpSpPr>
          <a:xfrm>
            <a:off x="1805901" y="1960358"/>
            <a:ext cx="284847" cy="373627"/>
            <a:chOff x="1805901" y="1960358"/>
            <a:chExt cx="284847" cy="373627"/>
          </a:xfrm>
        </p:grpSpPr>
        <p:sp>
          <p:nvSpPr>
            <p:cNvPr id="4156" name="Google Shape;4156;p6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8" name="Google Shape;4158;p61"/>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1" name="Google Shape;4161;p61"/>
          <p:cNvGrpSpPr/>
          <p:nvPr/>
        </p:nvGrpSpPr>
        <p:grpSpPr>
          <a:xfrm>
            <a:off x="6656812" y="2029388"/>
            <a:ext cx="368690" cy="245793"/>
            <a:chOff x="6656812" y="2029388"/>
            <a:chExt cx="368690" cy="245793"/>
          </a:xfrm>
        </p:grpSpPr>
        <p:sp>
          <p:nvSpPr>
            <p:cNvPr id="4162" name="Google Shape;4162;p6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2" name="Google Shape;4172;p61"/>
          <p:cNvGrpSpPr/>
          <p:nvPr/>
        </p:nvGrpSpPr>
        <p:grpSpPr>
          <a:xfrm>
            <a:off x="4869651" y="2012218"/>
            <a:ext cx="376654" cy="281566"/>
            <a:chOff x="4869651" y="2012218"/>
            <a:chExt cx="376654" cy="281566"/>
          </a:xfrm>
        </p:grpSpPr>
        <p:sp>
          <p:nvSpPr>
            <p:cNvPr id="4173" name="Google Shape;4173;p6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7" name="Google Shape;4177;p61"/>
          <p:cNvGrpSpPr/>
          <p:nvPr/>
        </p:nvGrpSpPr>
        <p:grpSpPr>
          <a:xfrm>
            <a:off x="5306224" y="2012313"/>
            <a:ext cx="367925" cy="281694"/>
            <a:chOff x="5306224" y="2012313"/>
            <a:chExt cx="367925" cy="281694"/>
          </a:xfrm>
        </p:grpSpPr>
        <p:sp>
          <p:nvSpPr>
            <p:cNvPr id="4178" name="Google Shape;4178;p6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0" name="Google Shape;4180;p61"/>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1" name="Google Shape;4181;p61"/>
          <p:cNvGrpSpPr/>
          <p:nvPr/>
        </p:nvGrpSpPr>
        <p:grpSpPr>
          <a:xfrm>
            <a:off x="6195998" y="1983102"/>
            <a:ext cx="368308" cy="338746"/>
            <a:chOff x="6195998" y="1983102"/>
            <a:chExt cx="368308" cy="338746"/>
          </a:xfrm>
        </p:grpSpPr>
        <p:sp>
          <p:nvSpPr>
            <p:cNvPr id="4182" name="Google Shape;4182;p6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61"/>
          <p:cNvGrpSpPr/>
          <p:nvPr/>
        </p:nvGrpSpPr>
        <p:grpSpPr>
          <a:xfrm>
            <a:off x="7542031" y="2011835"/>
            <a:ext cx="369072" cy="280037"/>
            <a:chOff x="7542031" y="2011835"/>
            <a:chExt cx="369072" cy="280037"/>
          </a:xfrm>
        </p:grpSpPr>
        <p:sp>
          <p:nvSpPr>
            <p:cNvPr id="4186" name="Google Shape;4186;p6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5" name="Google Shape;4195;p61"/>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6" name="Google Shape;4196;p61"/>
          <p:cNvGrpSpPr/>
          <p:nvPr/>
        </p:nvGrpSpPr>
        <p:grpSpPr>
          <a:xfrm>
            <a:off x="1297654" y="1504481"/>
            <a:ext cx="349354" cy="362223"/>
            <a:chOff x="1297654" y="1504481"/>
            <a:chExt cx="349354" cy="362223"/>
          </a:xfrm>
        </p:grpSpPr>
        <p:sp>
          <p:nvSpPr>
            <p:cNvPr id="4197" name="Google Shape;4197;p6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0" name="Google Shape;4200;p61"/>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1" name="Google Shape;4201;p61"/>
          <p:cNvGrpSpPr/>
          <p:nvPr/>
        </p:nvGrpSpPr>
        <p:grpSpPr>
          <a:xfrm>
            <a:off x="852385" y="1510916"/>
            <a:ext cx="353145" cy="351998"/>
            <a:chOff x="852385" y="1510916"/>
            <a:chExt cx="353145" cy="351998"/>
          </a:xfrm>
        </p:grpSpPr>
        <p:sp>
          <p:nvSpPr>
            <p:cNvPr id="4202" name="Google Shape;4202;p6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5" name="Google Shape;4205;p61"/>
          <p:cNvGrpSpPr/>
          <p:nvPr/>
        </p:nvGrpSpPr>
        <p:grpSpPr>
          <a:xfrm>
            <a:off x="1745217" y="1515471"/>
            <a:ext cx="343269" cy="342505"/>
            <a:chOff x="1745217" y="1515471"/>
            <a:chExt cx="343269" cy="342505"/>
          </a:xfrm>
        </p:grpSpPr>
        <p:sp>
          <p:nvSpPr>
            <p:cNvPr id="4206" name="Google Shape;4206;p6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0" name="Google Shape;4210;p61"/>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1" name="Google Shape;4211;p61"/>
          <p:cNvGrpSpPr/>
          <p:nvPr/>
        </p:nvGrpSpPr>
        <p:grpSpPr>
          <a:xfrm>
            <a:off x="3042703" y="1529137"/>
            <a:ext cx="411535" cy="315587"/>
            <a:chOff x="3042703" y="1529137"/>
            <a:chExt cx="411535" cy="315587"/>
          </a:xfrm>
        </p:grpSpPr>
        <p:sp>
          <p:nvSpPr>
            <p:cNvPr id="4212" name="Google Shape;4212;p6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61"/>
          <p:cNvGrpSpPr/>
          <p:nvPr/>
        </p:nvGrpSpPr>
        <p:grpSpPr>
          <a:xfrm>
            <a:off x="2629289" y="1544682"/>
            <a:ext cx="350501" cy="284497"/>
            <a:chOff x="2629289" y="1544682"/>
            <a:chExt cx="350501" cy="284497"/>
          </a:xfrm>
        </p:grpSpPr>
        <p:sp>
          <p:nvSpPr>
            <p:cNvPr id="4223" name="Google Shape;4223;p6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61"/>
          <p:cNvGrpSpPr/>
          <p:nvPr/>
        </p:nvGrpSpPr>
        <p:grpSpPr>
          <a:xfrm>
            <a:off x="5305077" y="1502633"/>
            <a:ext cx="367893" cy="365218"/>
            <a:chOff x="5305077" y="1502633"/>
            <a:chExt cx="367893" cy="365218"/>
          </a:xfrm>
        </p:grpSpPr>
        <p:sp>
          <p:nvSpPr>
            <p:cNvPr id="4229" name="Google Shape;4229;p6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61"/>
          <p:cNvGrpSpPr/>
          <p:nvPr/>
        </p:nvGrpSpPr>
        <p:grpSpPr>
          <a:xfrm>
            <a:off x="7100170" y="1500117"/>
            <a:ext cx="368308" cy="367033"/>
            <a:chOff x="7100170" y="1500117"/>
            <a:chExt cx="368308" cy="367033"/>
          </a:xfrm>
        </p:grpSpPr>
        <p:sp>
          <p:nvSpPr>
            <p:cNvPr id="4232" name="Google Shape;4232;p6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5" name="Google Shape;4245;p61"/>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6" name="Google Shape;4246;p61"/>
          <p:cNvGrpSpPr/>
          <p:nvPr/>
        </p:nvGrpSpPr>
        <p:grpSpPr>
          <a:xfrm>
            <a:off x="6649231" y="1500021"/>
            <a:ext cx="390287" cy="367065"/>
            <a:chOff x="6649231" y="1500021"/>
            <a:chExt cx="390287" cy="367065"/>
          </a:xfrm>
        </p:grpSpPr>
        <p:sp>
          <p:nvSpPr>
            <p:cNvPr id="4247" name="Google Shape;4247;p6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61"/>
          <p:cNvGrpSpPr/>
          <p:nvPr/>
        </p:nvGrpSpPr>
        <p:grpSpPr>
          <a:xfrm>
            <a:off x="5746938" y="1543503"/>
            <a:ext cx="387261" cy="280356"/>
            <a:chOff x="5746938" y="1543503"/>
            <a:chExt cx="387261" cy="280356"/>
          </a:xfrm>
        </p:grpSpPr>
        <p:sp>
          <p:nvSpPr>
            <p:cNvPr id="4260" name="Google Shape;4260;p6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61"/>
          <p:cNvGrpSpPr/>
          <p:nvPr/>
        </p:nvGrpSpPr>
        <p:grpSpPr>
          <a:xfrm>
            <a:off x="6196730" y="1525346"/>
            <a:ext cx="369072" cy="317467"/>
            <a:chOff x="6196730" y="1525346"/>
            <a:chExt cx="369072" cy="317467"/>
          </a:xfrm>
        </p:grpSpPr>
        <p:sp>
          <p:nvSpPr>
            <p:cNvPr id="4263" name="Google Shape;4263;p6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61"/>
          <p:cNvGrpSpPr/>
          <p:nvPr/>
        </p:nvGrpSpPr>
        <p:grpSpPr>
          <a:xfrm>
            <a:off x="4940592" y="1500690"/>
            <a:ext cx="246558" cy="367161"/>
            <a:chOff x="4940592" y="1500690"/>
            <a:chExt cx="246558" cy="367161"/>
          </a:xfrm>
        </p:grpSpPr>
        <p:sp>
          <p:nvSpPr>
            <p:cNvPr id="4267" name="Google Shape;4267;p6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1" name="Google Shape;4271;p61"/>
          <p:cNvGrpSpPr/>
          <p:nvPr/>
        </p:nvGrpSpPr>
        <p:grpSpPr>
          <a:xfrm>
            <a:off x="7964906" y="1499894"/>
            <a:ext cx="380858" cy="367575"/>
            <a:chOff x="7964906" y="1499894"/>
            <a:chExt cx="380858" cy="367575"/>
          </a:xfrm>
        </p:grpSpPr>
        <p:sp>
          <p:nvSpPr>
            <p:cNvPr id="4272" name="Google Shape;4272;p6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5" name="Google Shape;4275;p61"/>
          <p:cNvGrpSpPr/>
          <p:nvPr/>
        </p:nvGrpSpPr>
        <p:grpSpPr>
          <a:xfrm>
            <a:off x="2174559" y="3356116"/>
            <a:ext cx="364135" cy="359930"/>
            <a:chOff x="2174559" y="3356116"/>
            <a:chExt cx="364135" cy="359930"/>
          </a:xfrm>
        </p:grpSpPr>
        <p:sp>
          <p:nvSpPr>
            <p:cNvPr id="4276" name="Google Shape;4276;p6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61"/>
          <p:cNvGrpSpPr/>
          <p:nvPr/>
        </p:nvGrpSpPr>
        <p:grpSpPr>
          <a:xfrm>
            <a:off x="1731934" y="3355639"/>
            <a:ext cx="368371" cy="361554"/>
            <a:chOff x="1731934" y="3355639"/>
            <a:chExt cx="368371" cy="361554"/>
          </a:xfrm>
        </p:grpSpPr>
        <p:sp>
          <p:nvSpPr>
            <p:cNvPr id="4279" name="Google Shape;4279;p6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61"/>
          <p:cNvGrpSpPr/>
          <p:nvPr/>
        </p:nvGrpSpPr>
        <p:grpSpPr>
          <a:xfrm>
            <a:off x="3990517" y="3354173"/>
            <a:ext cx="279559" cy="363402"/>
            <a:chOff x="3990517" y="3354173"/>
            <a:chExt cx="279559" cy="363402"/>
          </a:xfrm>
        </p:grpSpPr>
        <p:sp>
          <p:nvSpPr>
            <p:cNvPr id="4282" name="Google Shape;4282;p6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5" name="Google Shape;4285;p61"/>
          <p:cNvGrpSpPr/>
          <p:nvPr/>
        </p:nvGrpSpPr>
        <p:grpSpPr>
          <a:xfrm>
            <a:off x="3497847" y="3417374"/>
            <a:ext cx="379680" cy="237606"/>
            <a:chOff x="3497847" y="3417374"/>
            <a:chExt cx="379680" cy="237606"/>
          </a:xfrm>
        </p:grpSpPr>
        <p:sp>
          <p:nvSpPr>
            <p:cNvPr id="4286" name="Google Shape;4286;p6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61"/>
          <p:cNvGrpSpPr/>
          <p:nvPr/>
        </p:nvGrpSpPr>
        <p:grpSpPr>
          <a:xfrm>
            <a:off x="2612597" y="3367075"/>
            <a:ext cx="376271" cy="337982"/>
            <a:chOff x="2612597" y="3367075"/>
            <a:chExt cx="376271" cy="337982"/>
          </a:xfrm>
        </p:grpSpPr>
        <p:sp>
          <p:nvSpPr>
            <p:cNvPr id="4291" name="Google Shape;4291;p6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61"/>
          <p:cNvGrpSpPr/>
          <p:nvPr/>
        </p:nvGrpSpPr>
        <p:grpSpPr>
          <a:xfrm>
            <a:off x="3071914" y="3364431"/>
            <a:ext cx="343652" cy="342505"/>
            <a:chOff x="3071914" y="3364431"/>
            <a:chExt cx="343652" cy="342505"/>
          </a:xfrm>
        </p:grpSpPr>
        <p:sp>
          <p:nvSpPr>
            <p:cNvPr id="4294" name="Google Shape;4294;p6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9" name="Google Shape;4299;p61"/>
          <p:cNvGrpSpPr/>
          <p:nvPr/>
        </p:nvGrpSpPr>
        <p:grpSpPr>
          <a:xfrm>
            <a:off x="897141" y="3359875"/>
            <a:ext cx="257962" cy="352762"/>
            <a:chOff x="897141" y="3359875"/>
            <a:chExt cx="257962" cy="352762"/>
          </a:xfrm>
        </p:grpSpPr>
        <p:sp>
          <p:nvSpPr>
            <p:cNvPr id="4300" name="Google Shape;4300;p6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61"/>
          <p:cNvGrpSpPr/>
          <p:nvPr/>
        </p:nvGrpSpPr>
        <p:grpSpPr>
          <a:xfrm>
            <a:off x="1333682" y="3344330"/>
            <a:ext cx="271213" cy="383088"/>
            <a:chOff x="1333682" y="3344330"/>
            <a:chExt cx="271213" cy="383088"/>
          </a:xfrm>
        </p:grpSpPr>
        <p:sp>
          <p:nvSpPr>
            <p:cNvPr id="4309" name="Google Shape;4309;p6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0" name="Google Shape;4320;p61"/>
          <p:cNvGrpSpPr/>
          <p:nvPr/>
        </p:nvGrpSpPr>
        <p:grpSpPr>
          <a:xfrm>
            <a:off x="6664394" y="3346974"/>
            <a:ext cx="353113" cy="351998"/>
            <a:chOff x="6664394" y="3346974"/>
            <a:chExt cx="353113" cy="351998"/>
          </a:xfrm>
        </p:grpSpPr>
        <p:sp>
          <p:nvSpPr>
            <p:cNvPr id="4321" name="Google Shape;4321;p6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6" name="Google Shape;4326;p61"/>
          <p:cNvGrpSpPr/>
          <p:nvPr/>
        </p:nvGrpSpPr>
        <p:grpSpPr>
          <a:xfrm>
            <a:off x="8010427" y="3348503"/>
            <a:ext cx="278795" cy="351615"/>
            <a:chOff x="8010427" y="3348503"/>
            <a:chExt cx="278795" cy="351615"/>
          </a:xfrm>
        </p:grpSpPr>
        <p:sp>
          <p:nvSpPr>
            <p:cNvPr id="4327" name="Google Shape;4327;p6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1" name="Google Shape;4331;p61"/>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2" name="Google Shape;4332;p61"/>
          <p:cNvGrpSpPr/>
          <p:nvPr/>
        </p:nvGrpSpPr>
        <p:grpSpPr>
          <a:xfrm>
            <a:off x="7141900" y="3349204"/>
            <a:ext cx="281057" cy="351010"/>
            <a:chOff x="7141900" y="3349204"/>
            <a:chExt cx="281057" cy="351010"/>
          </a:xfrm>
        </p:grpSpPr>
        <p:sp>
          <p:nvSpPr>
            <p:cNvPr id="4333" name="Google Shape;4333;p6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61"/>
          <p:cNvGrpSpPr/>
          <p:nvPr/>
        </p:nvGrpSpPr>
        <p:grpSpPr>
          <a:xfrm>
            <a:off x="5314188" y="3350032"/>
            <a:ext cx="363752" cy="353113"/>
            <a:chOff x="5314188" y="3350032"/>
            <a:chExt cx="363752" cy="353113"/>
          </a:xfrm>
        </p:grpSpPr>
        <p:sp>
          <p:nvSpPr>
            <p:cNvPr id="4337" name="Google Shape;4337;p6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 name="Google Shape;4339;p61"/>
          <p:cNvGrpSpPr/>
          <p:nvPr/>
        </p:nvGrpSpPr>
        <p:grpSpPr>
          <a:xfrm>
            <a:off x="6203579" y="3348981"/>
            <a:ext cx="351615" cy="350373"/>
            <a:chOff x="6203579" y="3348981"/>
            <a:chExt cx="351615" cy="350373"/>
          </a:xfrm>
        </p:grpSpPr>
        <p:sp>
          <p:nvSpPr>
            <p:cNvPr id="4340" name="Google Shape;4340;p6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61"/>
          <p:cNvGrpSpPr/>
          <p:nvPr/>
        </p:nvGrpSpPr>
        <p:grpSpPr>
          <a:xfrm>
            <a:off x="5829984" y="3350032"/>
            <a:ext cx="220755" cy="352348"/>
            <a:chOff x="5829984" y="3350032"/>
            <a:chExt cx="220755" cy="352348"/>
          </a:xfrm>
        </p:grpSpPr>
        <p:sp>
          <p:nvSpPr>
            <p:cNvPr id="4346" name="Google Shape;4346;p6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61"/>
          <p:cNvGrpSpPr/>
          <p:nvPr/>
        </p:nvGrpSpPr>
        <p:grpSpPr>
          <a:xfrm>
            <a:off x="4882170" y="3349841"/>
            <a:ext cx="358464" cy="352316"/>
            <a:chOff x="4882170" y="3349841"/>
            <a:chExt cx="358464" cy="352316"/>
          </a:xfrm>
        </p:grpSpPr>
        <p:sp>
          <p:nvSpPr>
            <p:cNvPr id="4351" name="Google Shape;4351;p6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61"/>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61"/>
          <p:cNvGrpSpPr/>
          <p:nvPr/>
        </p:nvGrpSpPr>
        <p:grpSpPr>
          <a:xfrm>
            <a:off x="2199565" y="2421172"/>
            <a:ext cx="312179" cy="353431"/>
            <a:chOff x="2199565" y="2421172"/>
            <a:chExt cx="312179" cy="353431"/>
          </a:xfrm>
        </p:grpSpPr>
        <p:sp>
          <p:nvSpPr>
            <p:cNvPr id="4355" name="Google Shape;4355;p6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7" name="Google Shape;4357;p61"/>
          <p:cNvGrpSpPr/>
          <p:nvPr/>
        </p:nvGrpSpPr>
        <p:grpSpPr>
          <a:xfrm>
            <a:off x="3044965" y="2435220"/>
            <a:ext cx="400194" cy="324316"/>
            <a:chOff x="3044965" y="2435220"/>
            <a:chExt cx="400194" cy="324316"/>
          </a:xfrm>
        </p:grpSpPr>
        <p:sp>
          <p:nvSpPr>
            <p:cNvPr id="4358" name="Google Shape;4358;p6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1" name="Google Shape;4361;p61"/>
          <p:cNvGrpSpPr/>
          <p:nvPr/>
        </p:nvGrpSpPr>
        <p:grpSpPr>
          <a:xfrm>
            <a:off x="1750887" y="2425727"/>
            <a:ext cx="320143" cy="343269"/>
            <a:chOff x="1750887" y="2425727"/>
            <a:chExt cx="320143" cy="343269"/>
          </a:xfrm>
        </p:grpSpPr>
        <p:sp>
          <p:nvSpPr>
            <p:cNvPr id="4362" name="Google Shape;4362;p6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4" name="Google Shape;4364;p61"/>
          <p:cNvGrpSpPr/>
          <p:nvPr/>
        </p:nvGrpSpPr>
        <p:grpSpPr>
          <a:xfrm>
            <a:off x="1298037" y="2425727"/>
            <a:ext cx="338364" cy="342887"/>
            <a:chOff x="1298037" y="2425727"/>
            <a:chExt cx="338364" cy="342887"/>
          </a:xfrm>
        </p:grpSpPr>
        <p:sp>
          <p:nvSpPr>
            <p:cNvPr id="4365" name="Google Shape;4365;p6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9" name="Google Shape;4369;p61"/>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0" name="Google Shape;4370;p61"/>
          <p:cNvGrpSpPr/>
          <p:nvPr/>
        </p:nvGrpSpPr>
        <p:grpSpPr>
          <a:xfrm>
            <a:off x="3974207" y="2429009"/>
            <a:ext cx="320143" cy="338491"/>
            <a:chOff x="3974207" y="2429009"/>
            <a:chExt cx="320143" cy="338491"/>
          </a:xfrm>
        </p:grpSpPr>
        <p:sp>
          <p:nvSpPr>
            <p:cNvPr id="4371" name="Google Shape;4371;p6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61"/>
          <p:cNvGrpSpPr/>
          <p:nvPr/>
        </p:nvGrpSpPr>
        <p:grpSpPr>
          <a:xfrm>
            <a:off x="2623237" y="2431047"/>
            <a:ext cx="355024" cy="332630"/>
            <a:chOff x="2623237" y="2431047"/>
            <a:chExt cx="355024" cy="332630"/>
          </a:xfrm>
        </p:grpSpPr>
        <p:sp>
          <p:nvSpPr>
            <p:cNvPr id="4374" name="Google Shape;4374;p6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61"/>
          <p:cNvGrpSpPr/>
          <p:nvPr/>
        </p:nvGrpSpPr>
        <p:grpSpPr>
          <a:xfrm>
            <a:off x="4878379" y="2473892"/>
            <a:ext cx="367161" cy="287523"/>
            <a:chOff x="4878379" y="2473892"/>
            <a:chExt cx="367161" cy="287523"/>
          </a:xfrm>
        </p:grpSpPr>
        <p:sp>
          <p:nvSpPr>
            <p:cNvPr id="4379" name="Google Shape;4379;p6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4" name="Google Shape;4384;p61"/>
          <p:cNvGrpSpPr/>
          <p:nvPr/>
        </p:nvGrpSpPr>
        <p:grpSpPr>
          <a:xfrm>
            <a:off x="6657194" y="2434073"/>
            <a:ext cx="375507" cy="367925"/>
            <a:chOff x="6657194" y="2434073"/>
            <a:chExt cx="375507" cy="367925"/>
          </a:xfrm>
        </p:grpSpPr>
        <p:sp>
          <p:nvSpPr>
            <p:cNvPr id="4385" name="Google Shape;4385;p6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8" name="Google Shape;4388;p61"/>
          <p:cNvGrpSpPr/>
          <p:nvPr/>
        </p:nvGrpSpPr>
        <p:grpSpPr>
          <a:xfrm>
            <a:off x="7101317" y="2441655"/>
            <a:ext cx="367925" cy="352380"/>
            <a:chOff x="7101317" y="2441655"/>
            <a:chExt cx="367925" cy="352380"/>
          </a:xfrm>
        </p:grpSpPr>
        <p:sp>
          <p:nvSpPr>
            <p:cNvPr id="4389" name="Google Shape;4389;p6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61"/>
          <p:cNvGrpSpPr/>
          <p:nvPr/>
        </p:nvGrpSpPr>
        <p:grpSpPr>
          <a:xfrm>
            <a:off x="5756399" y="2434456"/>
            <a:ext cx="367925" cy="367161"/>
            <a:chOff x="5756399" y="2434456"/>
            <a:chExt cx="367925" cy="367161"/>
          </a:xfrm>
        </p:grpSpPr>
        <p:sp>
          <p:nvSpPr>
            <p:cNvPr id="4392" name="Google Shape;4392;p6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9" name="Google Shape;4399;p61"/>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1" name="Google Shape;4401;p61"/>
          <p:cNvGrpSpPr/>
          <p:nvPr/>
        </p:nvGrpSpPr>
        <p:grpSpPr>
          <a:xfrm>
            <a:off x="7964906" y="2434073"/>
            <a:ext cx="373627" cy="367925"/>
            <a:chOff x="7964906" y="2434073"/>
            <a:chExt cx="373627" cy="367925"/>
          </a:xfrm>
        </p:grpSpPr>
        <p:sp>
          <p:nvSpPr>
            <p:cNvPr id="4402" name="Google Shape;4402;p6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4" name="Google Shape;4404;p61"/>
          <p:cNvGrpSpPr/>
          <p:nvPr/>
        </p:nvGrpSpPr>
        <p:grpSpPr>
          <a:xfrm>
            <a:off x="6194086" y="2437737"/>
            <a:ext cx="369837" cy="360471"/>
            <a:chOff x="6194086" y="2437737"/>
            <a:chExt cx="369837" cy="360471"/>
          </a:xfrm>
        </p:grpSpPr>
        <p:sp>
          <p:nvSpPr>
            <p:cNvPr id="4405" name="Google Shape;4405;p6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61"/>
          <p:cNvGrpSpPr/>
          <p:nvPr/>
        </p:nvGrpSpPr>
        <p:grpSpPr>
          <a:xfrm>
            <a:off x="1989449" y="4282269"/>
            <a:ext cx="374774" cy="346073"/>
            <a:chOff x="1989449" y="4282269"/>
            <a:chExt cx="374774" cy="346073"/>
          </a:xfrm>
        </p:grpSpPr>
        <p:sp>
          <p:nvSpPr>
            <p:cNvPr id="4408" name="Google Shape;4408;p6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3" name="Google Shape;4413;p61"/>
          <p:cNvGrpSpPr/>
          <p:nvPr/>
        </p:nvGrpSpPr>
        <p:grpSpPr>
          <a:xfrm>
            <a:off x="2487439" y="4280740"/>
            <a:ext cx="198775" cy="348972"/>
            <a:chOff x="2487439" y="4280740"/>
            <a:chExt cx="198775" cy="348972"/>
          </a:xfrm>
        </p:grpSpPr>
        <p:sp>
          <p:nvSpPr>
            <p:cNvPr id="4414" name="Google Shape;4414;p6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61"/>
          <p:cNvGrpSpPr/>
          <p:nvPr/>
        </p:nvGrpSpPr>
        <p:grpSpPr>
          <a:xfrm>
            <a:off x="2810958" y="4273923"/>
            <a:ext cx="353145" cy="361873"/>
            <a:chOff x="2810958" y="4273923"/>
            <a:chExt cx="353145" cy="361873"/>
          </a:xfrm>
        </p:grpSpPr>
        <p:sp>
          <p:nvSpPr>
            <p:cNvPr id="4419" name="Google Shape;4419;p6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61"/>
          <p:cNvGrpSpPr/>
          <p:nvPr/>
        </p:nvGrpSpPr>
        <p:grpSpPr>
          <a:xfrm>
            <a:off x="6275635" y="4282651"/>
            <a:ext cx="209383" cy="366778"/>
            <a:chOff x="6275635" y="4282651"/>
            <a:chExt cx="209383" cy="366778"/>
          </a:xfrm>
        </p:grpSpPr>
        <p:sp>
          <p:nvSpPr>
            <p:cNvPr id="4427" name="Google Shape;4427;p6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9" name="Google Shape;4429;p61"/>
          <p:cNvGrpSpPr/>
          <p:nvPr/>
        </p:nvGrpSpPr>
        <p:grpSpPr>
          <a:xfrm>
            <a:off x="6701186" y="4283033"/>
            <a:ext cx="280292" cy="366396"/>
            <a:chOff x="6701186" y="4283033"/>
            <a:chExt cx="280292" cy="366396"/>
          </a:xfrm>
        </p:grpSpPr>
        <p:sp>
          <p:nvSpPr>
            <p:cNvPr id="4430" name="Google Shape;4430;p6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61"/>
          <p:cNvGrpSpPr/>
          <p:nvPr/>
        </p:nvGrpSpPr>
        <p:grpSpPr>
          <a:xfrm>
            <a:off x="2609571" y="3824958"/>
            <a:ext cx="373627" cy="347347"/>
            <a:chOff x="2609571" y="3824958"/>
            <a:chExt cx="373627" cy="347347"/>
          </a:xfrm>
        </p:grpSpPr>
        <p:sp>
          <p:nvSpPr>
            <p:cNvPr id="4433" name="Google Shape;4433;p6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5" name="Google Shape;4435;p61"/>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6" name="Google Shape;4436;p61"/>
          <p:cNvGrpSpPr/>
          <p:nvPr/>
        </p:nvGrpSpPr>
        <p:grpSpPr>
          <a:xfrm>
            <a:off x="916127" y="3807056"/>
            <a:ext cx="221902" cy="380795"/>
            <a:chOff x="916127" y="3807056"/>
            <a:chExt cx="221902" cy="380795"/>
          </a:xfrm>
        </p:grpSpPr>
        <p:sp>
          <p:nvSpPr>
            <p:cNvPr id="4437" name="Google Shape;4437;p6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1" name="Google Shape;4441;p61"/>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3" name="Google Shape;4443;p61"/>
          <p:cNvGrpSpPr/>
          <p:nvPr/>
        </p:nvGrpSpPr>
        <p:grpSpPr>
          <a:xfrm>
            <a:off x="3513010" y="3816134"/>
            <a:ext cx="362223" cy="361108"/>
            <a:chOff x="3513010" y="3816134"/>
            <a:chExt cx="362223" cy="361108"/>
          </a:xfrm>
        </p:grpSpPr>
        <p:sp>
          <p:nvSpPr>
            <p:cNvPr id="4444" name="Google Shape;4444;p6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61"/>
          <p:cNvGrpSpPr/>
          <p:nvPr/>
        </p:nvGrpSpPr>
        <p:grpSpPr>
          <a:xfrm>
            <a:off x="3950316" y="3820307"/>
            <a:ext cx="369805" cy="353782"/>
            <a:chOff x="3950316" y="3820307"/>
            <a:chExt cx="369805" cy="353782"/>
          </a:xfrm>
        </p:grpSpPr>
        <p:sp>
          <p:nvSpPr>
            <p:cNvPr id="4449" name="Google Shape;4449;p6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3" name="Google Shape;4453;p61"/>
          <p:cNvGrpSpPr/>
          <p:nvPr/>
        </p:nvGrpSpPr>
        <p:grpSpPr>
          <a:xfrm>
            <a:off x="1761909" y="3811961"/>
            <a:ext cx="307974" cy="371716"/>
            <a:chOff x="1761909" y="3811961"/>
            <a:chExt cx="307974" cy="371716"/>
          </a:xfrm>
        </p:grpSpPr>
        <p:sp>
          <p:nvSpPr>
            <p:cNvPr id="4454" name="Google Shape;4454;p6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4" name="Google Shape;4464;p61"/>
          <p:cNvGrpSpPr/>
          <p:nvPr/>
        </p:nvGrpSpPr>
        <p:grpSpPr>
          <a:xfrm>
            <a:off x="5373342" y="3808935"/>
            <a:ext cx="231395" cy="353145"/>
            <a:chOff x="5373342" y="3808935"/>
            <a:chExt cx="231395" cy="353145"/>
          </a:xfrm>
        </p:grpSpPr>
        <p:sp>
          <p:nvSpPr>
            <p:cNvPr id="4465" name="Google Shape;4465;p6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4" name="Google Shape;4474;p61"/>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5" name="Google Shape;4475;p61"/>
          <p:cNvGrpSpPr/>
          <p:nvPr/>
        </p:nvGrpSpPr>
        <p:grpSpPr>
          <a:xfrm>
            <a:off x="5833775" y="3809445"/>
            <a:ext cx="235185" cy="352253"/>
            <a:chOff x="5833775" y="3809445"/>
            <a:chExt cx="235185" cy="352253"/>
          </a:xfrm>
        </p:grpSpPr>
        <p:sp>
          <p:nvSpPr>
            <p:cNvPr id="4476" name="Google Shape;4476;p6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61"/>
          <p:cNvGrpSpPr/>
          <p:nvPr/>
        </p:nvGrpSpPr>
        <p:grpSpPr>
          <a:xfrm>
            <a:off x="4942472" y="3809318"/>
            <a:ext cx="238976" cy="352762"/>
            <a:chOff x="4942472" y="3809318"/>
            <a:chExt cx="238976" cy="352762"/>
          </a:xfrm>
        </p:grpSpPr>
        <p:sp>
          <p:nvSpPr>
            <p:cNvPr id="4480" name="Google Shape;4480;p6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61"/>
          <p:cNvGrpSpPr/>
          <p:nvPr/>
        </p:nvGrpSpPr>
        <p:grpSpPr>
          <a:xfrm>
            <a:off x="6266525" y="3807788"/>
            <a:ext cx="260223" cy="353527"/>
            <a:chOff x="6266525" y="3807788"/>
            <a:chExt cx="260223" cy="353527"/>
          </a:xfrm>
        </p:grpSpPr>
        <p:sp>
          <p:nvSpPr>
            <p:cNvPr id="4488" name="Google Shape;4488;p6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2" name="Google Shape;4492;p61"/>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3" name="Google Shape;4493;p61"/>
          <p:cNvGrpSpPr/>
          <p:nvPr/>
        </p:nvGrpSpPr>
        <p:grpSpPr>
          <a:xfrm>
            <a:off x="7184363" y="3809604"/>
            <a:ext cx="202184" cy="352762"/>
            <a:chOff x="7184363" y="3809604"/>
            <a:chExt cx="202184" cy="352762"/>
          </a:xfrm>
        </p:grpSpPr>
        <p:sp>
          <p:nvSpPr>
            <p:cNvPr id="4494" name="Google Shape;4494;p6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6" name="Google Shape;4496;p61"/>
          <p:cNvGrpSpPr/>
          <p:nvPr/>
        </p:nvGrpSpPr>
        <p:grpSpPr>
          <a:xfrm>
            <a:off x="7571624" y="3808935"/>
            <a:ext cx="292047" cy="352762"/>
            <a:chOff x="7571624" y="3808935"/>
            <a:chExt cx="292047" cy="352762"/>
          </a:xfrm>
        </p:grpSpPr>
        <p:sp>
          <p:nvSpPr>
            <p:cNvPr id="4497" name="Google Shape;4497;p6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3" name="Google Shape;4503;p61"/>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4" name="Google Shape;4504;p61"/>
          <p:cNvGrpSpPr/>
          <p:nvPr/>
        </p:nvGrpSpPr>
        <p:grpSpPr>
          <a:xfrm>
            <a:off x="1325719" y="2887689"/>
            <a:ext cx="290581" cy="372481"/>
            <a:chOff x="1325719" y="2887689"/>
            <a:chExt cx="290581" cy="372481"/>
          </a:xfrm>
        </p:grpSpPr>
        <p:sp>
          <p:nvSpPr>
            <p:cNvPr id="4505" name="Google Shape;4505;p6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7" name="Google Shape;4507;p61"/>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8" name="Google Shape;4508;p61"/>
          <p:cNvGrpSpPr/>
          <p:nvPr/>
        </p:nvGrpSpPr>
        <p:grpSpPr>
          <a:xfrm>
            <a:off x="3510335" y="2892499"/>
            <a:ext cx="360726" cy="361204"/>
            <a:chOff x="3510335" y="2892499"/>
            <a:chExt cx="360726" cy="361204"/>
          </a:xfrm>
        </p:grpSpPr>
        <p:sp>
          <p:nvSpPr>
            <p:cNvPr id="4509" name="Google Shape;4509;p6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61"/>
          <p:cNvGrpSpPr/>
          <p:nvPr/>
        </p:nvGrpSpPr>
        <p:grpSpPr>
          <a:xfrm>
            <a:off x="3086313" y="2877049"/>
            <a:ext cx="320143" cy="392581"/>
            <a:chOff x="3086313" y="2877049"/>
            <a:chExt cx="320143" cy="392581"/>
          </a:xfrm>
        </p:grpSpPr>
        <p:sp>
          <p:nvSpPr>
            <p:cNvPr id="4515" name="Google Shape;4515;p6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7" name="Google Shape;4527;p61"/>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8" name="Google Shape;4528;p61"/>
          <p:cNvGrpSpPr/>
          <p:nvPr/>
        </p:nvGrpSpPr>
        <p:grpSpPr>
          <a:xfrm>
            <a:off x="861113" y="2885746"/>
            <a:ext cx="333809" cy="373277"/>
            <a:chOff x="861113" y="2885746"/>
            <a:chExt cx="333809" cy="373277"/>
          </a:xfrm>
        </p:grpSpPr>
        <p:sp>
          <p:nvSpPr>
            <p:cNvPr id="4529" name="Google Shape;4529;p6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2" name="Google Shape;4532;p61"/>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4" name="Google Shape;4534;p61"/>
          <p:cNvGrpSpPr/>
          <p:nvPr/>
        </p:nvGrpSpPr>
        <p:grpSpPr>
          <a:xfrm>
            <a:off x="8007400" y="2902278"/>
            <a:ext cx="285230" cy="355597"/>
            <a:chOff x="8007400" y="2902278"/>
            <a:chExt cx="285230" cy="355597"/>
          </a:xfrm>
        </p:grpSpPr>
        <p:sp>
          <p:nvSpPr>
            <p:cNvPr id="4535" name="Google Shape;4535;p6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1"/>
          <p:cNvGrpSpPr/>
          <p:nvPr/>
        </p:nvGrpSpPr>
        <p:grpSpPr>
          <a:xfrm>
            <a:off x="6219124" y="2902788"/>
            <a:ext cx="318231" cy="355470"/>
            <a:chOff x="6219124" y="2902788"/>
            <a:chExt cx="318231" cy="355470"/>
          </a:xfrm>
        </p:grpSpPr>
        <p:sp>
          <p:nvSpPr>
            <p:cNvPr id="4538" name="Google Shape;4538;p6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1" name="Google Shape;4541;p61"/>
          <p:cNvGrpSpPr/>
          <p:nvPr/>
        </p:nvGrpSpPr>
        <p:grpSpPr>
          <a:xfrm>
            <a:off x="4969421" y="2902852"/>
            <a:ext cx="185109" cy="355406"/>
            <a:chOff x="4969421" y="2902852"/>
            <a:chExt cx="185109" cy="355406"/>
          </a:xfrm>
        </p:grpSpPr>
        <p:sp>
          <p:nvSpPr>
            <p:cNvPr id="4542" name="Google Shape;4542;p6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8" name="Google Shape;4548;p61"/>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61"/>
          <p:cNvGrpSpPr/>
          <p:nvPr/>
        </p:nvGrpSpPr>
        <p:grpSpPr>
          <a:xfrm>
            <a:off x="6685259" y="2902852"/>
            <a:ext cx="311414" cy="355406"/>
            <a:chOff x="6685259" y="2902852"/>
            <a:chExt cx="311414" cy="355406"/>
          </a:xfrm>
        </p:grpSpPr>
        <p:sp>
          <p:nvSpPr>
            <p:cNvPr id="4551" name="Google Shape;4551;p6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61"/>
          <p:cNvGrpSpPr/>
          <p:nvPr/>
        </p:nvGrpSpPr>
        <p:grpSpPr>
          <a:xfrm>
            <a:off x="5309250" y="2903170"/>
            <a:ext cx="359579" cy="355852"/>
            <a:chOff x="5309250" y="2903170"/>
            <a:chExt cx="359579" cy="355852"/>
          </a:xfrm>
        </p:grpSpPr>
        <p:sp>
          <p:nvSpPr>
            <p:cNvPr id="4555" name="Google Shape;4555;p6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561"/>
        <p:cNvGrpSpPr/>
        <p:nvPr/>
      </p:nvGrpSpPr>
      <p:grpSpPr>
        <a:xfrm>
          <a:off x="0" y="0"/>
          <a:ext cx="0" cy="0"/>
          <a:chOff x="0" y="0"/>
          <a:chExt cx="0" cy="0"/>
        </a:xfrm>
      </p:grpSpPr>
      <p:sp>
        <p:nvSpPr>
          <p:cNvPr id="4562" name="Google Shape;4562;p62"/>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563" name="Google Shape;4563;p62"/>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4564" name="Google Shape;4564;p62"/>
          <p:cNvGrpSpPr/>
          <p:nvPr/>
        </p:nvGrpSpPr>
        <p:grpSpPr>
          <a:xfrm>
            <a:off x="2165809" y="3811059"/>
            <a:ext cx="422542" cy="342973"/>
            <a:chOff x="2165809" y="3811059"/>
            <a:chExt cx="422542" cy="342973"/>
          </a:xfrm>
        </p:grpSpPr>
        <p:sp>
          <p:nvSpPr>
            <p:cNvPr id="4565" name="Google Shape;4565;p6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3" name="Google Shape;4583;p62"/>
          <p:cNvGrpSpPr/>
          <p:nvPr/>
        </p:nvGrpSpPr>
        <p:grpSpPr>
          <a:xfrm>
            <a:off x="2722090" y="2890162"/>
            <a:ext cx="238770" cy="371841"/>
            <a:chOff x="2722090" y="2890162"/>
            <a:chExt cx="238770" cy="371841"/>
          </a:xfrm>
        </p:grpSpPr>
        <p:sp>
          <p:nvSpPr>
            <p:cNvPr id="4584" name="Google Shape;4584;p6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62"/>
          <p:cNvGrpSpPr/>
          <p:nvPr/>
        </p:nvGrpSpPr>
        <p:grpSpPr>
          <a:xfrm>
            <a:off x="3541011" y="1508594"/>
            <a:ext cx="350166" cy="349434"/>
            <a:chOff x="3541011" y="1508594"/>
            <a:chExt cx="350166" cy="349434"/>
          </a:xfrm>
        </p:grpSpPr>
        <p:sp>
          <p:nvSpPr>
            <p:cNvPr id="4588" name="Google Shape;4588;p6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1" name="Google Shape;4601;p62"/>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2" name="Google Shape;4602;p62"/>
          <p:cNvGrpSpPr/>
          <p:nvPr/>
        </p:nvGrpSpPr>
        <p:grpSpPr>
          <a:xfrm>
            <a:off x="848978" y="4297637"/>
            <a:ext cx="377824" cy="324418"/>
            <a:chOff x="848978" y="4297637"/>
            <a:chExt cx="377824" cy="324418"/>
          </a:xfrm>
        </p:grpSpPr>
        <p:sp>
          <p:nvSpPr>
            <p:cNvPr id="4603" name="Google Shape;4603;p6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62"/>
          <p:cNvGrpSpPr/>
          <p:nvPr/>
        </p:nvGrpSpPr>
        <p:grpSpPr>
          <a:xfrm>
            <a:off x="903530" y="3806125"/>
            <a:ext cx="264550" cy="353222"/>
            <a:chOff x="903530" y="3806125"/>
            <a:chExt cx="264550" cy="353222"/>
          </a:xfrm>
        </p:grpSpPr>
        <p:sp>
          <p:nvSpPr>
            <p:cNvPr id="4606" name="Google Shape;4606;p6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0" name="Google Shape;4610;p62"/>
          <p:cNvGrpSpPr/>
          <p:nvPr/>
        </p:nvGrpSpPr>
        <p:grpSpPr>
          <a:xfrm>
            <a:off x="1289311" y="2926222"/>
            <a:ext cx="408156" cy="299783"/>
            <a:chOff x="1289311" y="2926222"/>
            <a:chExt cx="408156" cy="299783"/>
          </a:xfrm>
        </p:grpSpPr>
        <p:sp>
          <p:nvSpPr>
            <p:cNvPr id="4611" name="Google Shape;4611;p6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3" name="Google Shape;4613;p62"/>
          <p:cNvGrpSpPr/>
          <p:nvPr/>
        </p:nvGrpSpPr>
        <p:grpSpPr>
          <a:xfrm>
            <a:off x="2171474" y="3369229"/>
            <a:ext cx="408156" cy="343737"/>
            <a:chOff x="2171474" y="3369229"/>
            <a:chExt cx="408156" cy="343737"/>
          </a:xfrm>
        </p:grpSpPr>
        <p:sp>
          <p:nvSpPr>
            <p:cNvPr id="4614" name="Google Shape;4614;p6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62"/>
          <p:cNvGrpSpPr/>
          <p:nvPr/>
        </p:nvGrpSpPr>
        <p:grpSpPr>
          <a:xfrm>
            <a:off x="2201806" y="1976585"/>
            <a:ext cx="349784" cy="349434"/>
            <a:chOff x="2201806" y="1976585"/>
            <a:chExt cx="349784" cy="349434"/>
          </a:xfrm>
        </p:grpSpPr>
        <p:sp>
          <p:nvSpPr>
            <p:cNvPr id="4619" name="Google Shape;4619;p6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3" name="Google Shape;4623;p62"/>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4" name="Google Shape;4624;p62"/>
          <p:cNvGrpSpPr/>
          <p:nvPr/>
        </p:nvGrpSpPr>
        <p:grpSpPr>
          <a:xfrm>
            <a:off x="3122257" y="1508594"/>
            <a:ext cx="294850" cy="349434"/>
            <a:chOff x="3122257" y="1508594"/>
            <a:chExt cx="294850" cy="349434"/>
          </a:xfrm>
        </p:grpSpPr>
        <p:sp>
          <p:nvSpPr>
            <p:cNvPr id="4625" name="Google Shape;4625;p6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62"/>
          <p:cNvGrpSpPr/>
          <p:nvPr/>
        </p:nvGrpSpPr>
        <p:grpSpPr>
          <a:xfrm>
            <a:off x="4054103" y="2430191"/>
            <a:ext cx="218687" cy="349052"/>
            <a:chOff x="4054103" y="2430191"/>
            <a:chExt cx="218687" cy="349052"/>
          </a:xfrm>
        </p:grpSpPr>
        <p:sp>
          <p:nvSpPr>
            <p:cNvPr id="4631" name="Google Shape;4631;p6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2"/>
          <p:cNvGrpSpPr/>
          <p:nvPr/>
        </p:nvGrpSpPr>
        <p:grpSpPr>
          <a:xfrm>
            <a:off x="910723" y="1508212"/>
            <a:ext cx="251660" cy="350166"/>
            <a:chOff x="910723" y="1508212"/>
            <a:chExt cx="251660" cy="350166"/>
          </a:xfrm>
        </p:grpSpPr>
        <p:sp>
          <p:nvSpPr>
            <p:cNvPr id="4634" name="Google Shape;4634;p6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1" name="Google Shape;4651;p62"/>
          <p:cNvGrpSpPr/>
          <p:nvPr/>
        </p:nvGrpSpPr>
        <p:grpSpPr>
          <a:xfrm>
            <a:off x="854261" y="2908813"/>
            <a:ext cx="377474" cy="335748"/>
            <a:chOff x="854261" y="2908813"/>
            <a:chExt cx="377474" cy="335748"/>
          </a:xfrm>
        </p:grpSpPr>
        <p:sp>
          <p:nvSpPr>
            <p:cNvPr id="4652" name="Google Shape;4652;p6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7" name="Google Shape;4657;p62"/>
          <p:cNvGrpSpPr/>
          <p:nvPr/>
        </p:nvGrpSpPr>
        <p:grpSpPr>
          <a:xfrm>
            <a:off x="1749728" y="2894777"/>
            <a:ext cx="386927" cy="363438"/>
            <a:chOff x="1749728" y="2894777"/>
            <a:chExt cx="386927" cy="363438"/>
          </a:xfrm>
        </p:grpSpPr>
        <p:sp>
          <p:nvSpPr>
            <p:cNvPr id="4658" name="Google Shape;4658;p6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5" name="Google Shape;4665;p62"/>
          <p:cNvGrpSpPr/>
          <p:nvPr/>
        </p:nvGrpSpPr>
        <p:grpSpPr>
          <a:xfrm>
            <a:off x="1308631" y="1507830"/>
            <a:ext cx="350166" cy="350198"/>
            <a:chOff x="1308631" y="1507830"/>
            <a:chExt cx="350166" cy="350198"/>
          </a:xfrm>
        </p:grpSpPr>
        <p:sp>
          <p:nvSpPr>
            <p:cNvPr id="4666" name="Google Shape;4666;p6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2"/>
          <p:cNvGrpSpPr/>
          <p:nvPr/>
        </p:nvGrpSpPr>
        <p:grpSpPr>
          <a:xfrm>
            <a:off x="3094217" y="1976585"/>
            <a:ext cx="350198" cy="350548"/>
            <a:chOff x="3094217" y="1976585"/>
            <a:chExt cx="350198" cy="350548"/>
          </a:xfrm>
        </p:grpSpPr>
        <p:sp>
          <p:nvSpPr>
            <p:cNvPr id="4671" name="Google Shape;4671;p6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4" name="Google Shape;4684;p62"/>
          <p:cNvGrpSpPr/>
          <p:nvPr/>
        </p:nvGrpSpPr>
        <p:grpSpPr>
          <a:xfrm>
            <a:off x="2185128" y="2427549"/>
            <a:ext cx="382758" cy="356595"/>
            <a:chOff x="2185128" y="2427549"/>
            <a:chExt cx="382758" cy="356595"/>
          </a:xfrm>
        </p:grpSpPr>
        <p:sp>
          <p:nvSpPr>
            <p:cNvPr id="4685" name="Google Shape;4685;p6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9" name="Google Shape;4689;p62"/>
          <p:cNvGrpSpPr/>
          <p:nvPr/>
        </p:nvGrpSpPr>
        <p:grpSpPr>
          <a:xfrm>
            <a:off x="2611458" y="3816374"/>
            <a:ext cx="426329" cy="332375"/>
            <a:chOff x="2611458" y="3816374"/>
            <a:chExt cx="426329" cy="332375"/>
          </a:xfrm>
        </p:grpSpPr>
        <p:sp>
          <p:nvSpPr>
            <p:cNvPr id="4690" name="Google Shape;4690;p6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0" name="Google Shape;4700;p62"/>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2"/>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2" name="Google Shape;4702;p62"/>
          <p:cNvGrpSpPr/>
          <p:nvPr/>
        </p:nvGrpSpPr>
        <p:grpSpPr>
          <a:xfrm>
            <a:off x="4019984" y="3805393"/>
            <a:ext cx="293704" cy="353954"/>
            <a:chOff x="4019984" y="3805393"/>
            <a:chExt cx="293704" cy="353954"/>
          </a:xfrm>
        </p:grpSpPr>
        <p:sp>
          <p:nvSpPr>
            <p:cNvPr id="4703" name="Google Shape;4703;p6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62"/>
          <p:cNvGrpSpPr/>
          <p:nvPr/>
        </p:nvGrpSpPr>
        <p:grpSpPr>
          <a:xfrm>
            <a:off x="870939" y="1975821"/>
            <a:ext cx="332375" cy="350071"/>
            <a:chOff x="870939" y="1975821"/>
            <a:chExt cx="332375" cy="350071"/>
          </a:xfrm>
        </p:grpSpPr>
        <p:sp>
          <p:nvSpPr>
            <p:cNvPr id="4706" name="Google Shape;4706;p6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2"/>
          <p:cNvGrpSpPr/>
          <p:nvPr/>
        </p:nvGrpSpPr>
        <p:grpSpPr>
          <a:xfrm>
            <a:off x="3539102" y="2427549"/>
            <a:ext cx="355099" cy="355481"/>
            <a:chOff x="3539102" y="2427549"/>
            <a:chExt cx="355099" cy="355481"/>
          </a:xfrm>
        </p:grpSpPr>
        <p:sp>
          <p:nvSpPr>
            <p:cNvPr id="4711" name="Google Shape;4711;p6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3" name="Google Shape;4713;p62"/>
          <p:cNvGrpSpPr/>
          <p:nvPr/>
        </p:nvGrpSpPr>
        <p:grpSpPr>
          <a:xfrm>
            <a:off x="2661459" y="2015001"/>
            <a:ext cx="322508" cy="273494"/>
            <a:chOff x="2661459" y="2015001"/>
            <a:chExt cx="322508" cy="273494"/>
          </a:xfrm>
        </p:grpSpPr>
        <p:sp>
          <p:nvSpPr>
            <p:cNvPr id="4714" name="Google Shape;4714;p6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6" name="Google Shape;4716;p62"/>
          <p:cNvGrpSpPr/>
          <p:nvPr/>
        </p:nvGrpSpPr>
        <p:grpSpPr>
          <a:xfrm>
            <a:off x="1754279" y="4286593"/>
            <a:ext cx="351439" cy="345965"/>
            <a:chOff x="1754279" y="4286593"/>
            <a:chExt cx="351439" cy="345965"/>
          </a:xfrm>
        </p:grpSpPr>
        <p:sp>
          <p:nvSpPr>
            <p:cNvPr id="4717" name="Google Shape;4717;p6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62"/>
          <p:cNvGrpSpPr/>
          <p:nvPr/>
        </p:nvGrpSpPr>
        <p:grpSpPr>
          <a:xfrm>
            <a:off x="4048787" y="2977019"/>
            <a:ext cx="283488" cy="198604"/>
            <a:chOff x="4048787" y="2977019"/>
            <a:chExt cx="283488" cy="198604"/>
          </a:xfrm>
        </p:grpSpPr>
        <p:sp>
          <p:nvSpPr>
            <p:cNvPr id="4723" name="Google Shape;4723;p6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62"/>
          <p:cNvGrpSpPr/>
          <p:nvPr/>
        </p:nvGrpSpPr>
        <p:grpSpPr>
          <a:xfrm>
            <a:off x="1299146" y="3806507"/>
            <a:ext cx="367990" cy="351312"/>
            <a:chOff x="1299146" y="3806507"/>
            <a:chExt cx="367990" cy="351312"/>
          </a:xfrm>
        </p:grpSpPr>
        <p:sp>
          <p:nvSpPr>
            <p:cNvPr id="4730" name="Google Shape;4730;p6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62"/>
          <p:cNvGrpSpPr/>
          <p:nvPr/>
        </p:nvGrpSpPr>
        <p:grpSpPr>
          <a:xfrm>
            <a:off x="2656907" y="2439293"/>
            <a:ext cx="332757" cy="332343"/>
            <a:chOff x="2656907" y="2439293"/>
            <a:chExt cx="332757" cy="332343"/>
          </a:xfrm>
        </p:grpSpPr>
        <p:sp>
          <p:nvSpPr>
            <p:cNvPr id="4733" name="Google Shape;4733;p6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0" name="Google Shape;4740;p6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1" name="Google Shape;4741;p62"/>
          <p:cNvGrpSpPr/>
          <p:nvPr/>
        </p:nvGrpSpPr>
        <p:grpSpPr>
          <a:xfrm>
            <a:off x="1748582" y="3372635"/>
            <a:ext cx="333520" cy="335780"/>
            <a:chOff x="1748582" y="3372635"/>
            <a:chExt cx="333520" cy="335780"/>
          </a:xfrm>
        </p:grpSpPr>
        <p:sp>
          <p:nvSpPr>
            <p:cNvPr id="4742" name="Google Shape;4742;p6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62"/>
          <p:cNvGrpSpPr/>
          <p:nvPr/>
        </p:nvGrpSpPr>
        <p:grpSpPr>
          <a:xfrm>
            <a:off x="3091957" y="3374131"/>
            <a:ext cx="354717" cy="332757"/>
            <a:chOff x="3091957" y="3374131"/>
            <a:chExt cx="354717" cy="332757"/>
          </a:xfrm>
        </p:grpSpPr>
        <p:sp>
          <p:nvSpPr>
            <p:cNvPr id="4746" name="Google Shape;4746;p6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2" name="Google Shape;4752;p62"/>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3" name="Google Shape;4753;p62"/>
          <p:cNvGrpSpPr/>
          <p:nvPr/>
        </p:nvGrpSpPr>
        <p:grpSpPr>
          <a:xfrm>
            <a:off x="3988156" y="3380210"/>
            <a:ext cx="353954" cy="318880"/>
            <a:chOff x="3988156" y="3380210"/>
            <a:chExt cx="353954" cy="318880"/>
          </a:xfrm>
        </p:grpSpPr>
        <p:sp>
          <p:nvSpPr>
            <p:cNvPr id="4754" name="Google Shape;4754;p6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9" name="Google Shape;4759;p62"/>
          <p:cNvGrpSpPr/>
          <p:nvPr/>
        </p:nvGrpSpPr>
        <p:grpSpPr>
          <a:xfrm>
            <a:off x="3541011" y="3367320"/>
            <a:ext cx="348257" cy="346188"/>
            <a:chOff x="3541011" y="3367320"/>
            <a:chExt cx="348257" cy="346188"/>
          </a:xfrm>
        </p:grpSpPr>
        <p:sp>
          <p:nvSpPr>
            <p:cNvPr id="4760" name="Google Shape;4760;p6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4" name="Google Shape;4764;p62"/>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5" name="Google Shape;4765;p62"/>
          <p:cNvGrpSpPr/>
          <p:nvPr/>
        </p:nvGrpSpPr>
        <p:grpSpPr>
          <a:xfrm>
            <a:off x="3979435" y="1976585"/>
            <a:ext cx="345265" cy="349848"/>
            <a:chOff x="3979435" y="1976585"/>
            <a:chExt cx="345265" cy="349848"/>
          </a:xfrm>
        </p:grpSpPr>
        <p:sp>
          <p:nvSpPr>
            <p:cNvPr id="4766" name="Google Shape;4766;p6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62"/>
          <p:cNvGrpSpPr/>
          <p:nvPr/>
        </p:nvGrpSpPr>
        <p:grpSpPr>
          <a:xfrm>
            <a:off x="1756921" y="1509739"/>
            <a:ext cx="345997" cy="345997"/>
            <a:chOff x="1756921" y="1509739"/>
            <a:chExt cx="345997" cy="345997"/>
          </a:xfrm>
        </p:grpSpPr>
        <p:sp>
          <p:nvSpPr>
            <p:cNvPr id="4784" name="Google Shape;4784;p6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62"/>
          <p:cNvGrpSpPr/>
          <p:nvPr/>
        </p:nvGrpSpPr>
        <p:grpSpPr>
          <a:xfrm>
            <a:off x="3095745" y="3805393"/>
            <a:ext cx="352840" cy="354717"/>
            <a:chOff x="3095745" y="3805393"/>
            <a:chExt cx="352840" cy="354717"/>
          </a:xfrm>
        </p:grpSpPr>
        <p:sp>
          <p:nvSpPr>
            <p:cNvPr id="4802" name="Google Shape;4802;p6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8" name="Google Shape;4808;p62"/>
          <p:cNvGrpSpPr/>
          <p:nvPr/>
        </p:nvGrpSpPr>
        <p:grpSpPr>
          <a:xfrm>
            <a:off x="3996113" y="4291176"/>
            <a:ext cx="336512" cy="335048"/>
            <a:chOff x="3996113" y="4291176"/>
            <a:chExt cx="336512" cy="335048"/>
          </a:xfrm>
        </p:grpSpPr>
        <p:sp>
          <p:nvSpPr>
            <p:cNvPr id="4809" name="Google Shape;4809;p6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62"/>
          <p:cNvGrpSpPr/>
          <p:nvPr/>
        </p:nvGrpSpPr>
        <p:grpSpPr>
          <a:xfrm>
            <a:off x="3576626" y="1975821"/>
            <a:ext cx="284251" cy="351694"/>
            <a:chOff x="3576626" y="1975821"/>
            <a:chExt cx="284251" cy="351694"/>
          </a:xfrm>
        </p:grpSpPr>
        <p:sp>
          <p:nvSpPr>
            <p:cNvPr id="4813" name="Google Shape;4813;p6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62"/>
          <p:cNvGrpSpPr/>
          <p:nvPr/>
        </p:nvGrpSpPr>
        <p:grpSpPr>
          <a:xfrm>
            <a:off x="2216956" y="1510503"/>
            <a:ext cx="318721" cy="345615"/>
            <a:chOff x="2216956" y="1510503"/>
            <a:chExt cx="318721" cy="345615"/>
          </a:xfrm>
        </p:grpSpPr>
        <p:sp>
          <p:nvSpPr>
            <p:cNvPr id="4817" name="Google Shape;4817;p6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2" name="Google Shape;4822;p62"/>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3" name="Google Shape;4823;p62"/>
          <p:cNvGrpSpPr/>
          <p:nvPr/>
        </p:nvGrpSpPr>
        <p:grpSpPr>
          <a:xfrm>
            <a:off x="3567142" y="2905757"/>
            <a:ext cx="348288" cy="340331"/>
            <a:chOff x="3567142" y="2905757"/>
            <a:chExt cx="348288" cy="340331"/>
          </a:xfrm>
        </p:grpSpPr>
        <p:sp>
          <p:nvSpPr>
            <p:cNvPr id="4824" name="Google Shape;4824;p6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62"/>
          <p:cNvGrpSpPr/>
          <p:nvPr/>
        </p:nvGrpSpPr>
        <p:grpSpPr>
          <a:xfrm>
            <a:off x="2179081" y="4285511"/>
            <a:ext cx="397525" cy="348670"/>
            <a:chOff x="2179081" y="4285511"/>
            <a:chExt cx="397525" cy="348670"/>
          </a:xfrm>
        </p:grpSpPr>
        <p:sp>
          <p:nvSpPr>
            <p:cNvPr id="4830" name="Google Shape;4830;p6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2" name="Google Shape;4832;p62"/>
          <p:cNvGrpSpPr/>
          <p:nvPr/>
        </p:nvGrpSpPr>
        <p:grpSpPr>
          <a:xfrm>
            <a:off x="1731523" y="2422616"/>
            <a:ext cx="399435" cy="365698"/>
            <a:chOff x="1731523" y="2422616"/>
            <a:chExt cx="399435" cy="365698"/>
          </a:xfrm>
        </p:grpSpPr>
        <p:sp>
          <p:nvSpPr>
            <p:cNvPr id="4833" name="Google Shape;4833;p6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62"/>
          <p:cNvGrpSpPr/>
          <p:nvPr/>
        </p:nvGrpSpPr>
        <p:grpSpPr>
          <a:xfrm>
            <a:off x="3584201" y="4294996"/>
            <a:ext cx="267574" cy="329415"/>
            <a:chOff x="3584201" y="4294996"/>
            <a:chExt cx="267574" cy="329415"/>
          </a:xfrm>
        </p:grpSpPr>
        <p:sp>
          <p:nvSpPr>
            <p:cNvPr id="4837" name="Google Shape;4837;p6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62"/>
          <p:cNvGrpSpPr/>
          <p:nvPr/>
        </p:nvGrpSpPr>
        <p:grpSpPr>
          <a:xfrm>
            <a:off x="3082855" y="4295728"/>
            <a:ext cx="375946" cy="327823"/>
            <a:chOff x="3082855" y="4295728"/>
            <a:chExt cx="375946" cy="327823"/>
          </a:xfrm>
        </p:grpSpPr>
        <p:sp>
          <p:nvSpPr>
            <p:cNvPr id="4842" name="Google Shape;4842;p6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62"/>
          <p:cNvGrpSpPr/>
          <p:nvPr/>
        </p:nvGrpSpPr>
        <p:grpSpPr>
          <a:xfrm>
            <a:off x="2749016" y="4291176"/>
            <a:ext cx="150831" cy="336926"/>
            <a:chOff x="2749016" y="4291176"/>
            <a:chExt cx="150831" cy="336926"/>
          </a:xfrm>
        </p:grpSpPr>
        <p:sp>
          <p:nvSpPr>
            <p:cNvPr id="4854" name="Google Shape;4854;p6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8" name="Google Shape;4858;p62"/>
          <p:cNvGrpSpPr/>
          <p:nvPr/>
        </p:nvGrpSpPr>
        <p:grpSpPr>
          <a:xfrm>
            <a:off x="3097241" y="2433564"/>
            <a:ext cx="344883" cy="343387"/>
            <a:chOff x="3097241" y="2433564"/>
            <a:chExt cx="344883" cy="343387"/>
          </a:xfrm>
        </p:grpSpPr>
        <p:sp>
          <p:nvSpPr>
            <p:cNvPr id="4859" name="Google Shape;4859;p6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8" name="Google Shape;4868;p62"/>
          <p:cNvGrpSpPr/>
          <p:nvPr/>
        </p:nvGrpSpPr>
        <p:grpSpPr>
          <a:xfrm>
            <a:off x="3988156" y="1568461"/>
            <a:ext cx="349052" cy="230049"/>
            <a:chOff x="3988156" y="1568461"/>
            <a:chExt cx="349052" cy="230049"/>
          </a:xfrm>
        </p:grpSpPr>
        <p:sp>
          <p:nvSpPr>
            <p:cNvPr id="4869" name="Google Shape;4869;p6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62"/>
          <p:cNvGrpSpPr/>
          <p:nvPr/>
        </p:nvGrpSpPr>
        <p:grpSpPr>
          <a:xfrm>
            <a:off x="2633037" y="1499873"/>
            <a:ext cx="379002" cy="366112"/>
            <a:chOff x="2633037" y="1499873"/>
            <a:chExt cx="379002" cy="366112"/>
          </a:xfrm>
        </p:grpSpPr>
        <p:sp>
          <p:nvSpPr>
            <p:cNvPr id="4877" name="Google Shape;4877;p6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62"/>
          <p:cNvGrpSpPr/>
          <p:nvPr/>
        </p:nvGrpSpPr>
        <p:grpSpPr>
          <a:xfrm>
            <a:off x="850092" y="3352934"/>
            <a:ext cx="369517" cy="375660"/>
            <a:chOff x="850092" y="3352934"/>
            <a:chExt cx="369517" cy="375660"/>
          </a:xfrm>
        </p:grpSpPr>
        <p:sp>
          <p:nvSpPr>
            <p:cNvPr id="4884" name="Google Shape;4884;p6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62"/>
          <p:cNvGrpSpPr/>
          <p:nvPr/>
        </p:nvGrpSpPr>
        <p:grpSpPr>
          <a:xfrm>
            <a:off x="1314678" y="3358217"/>
            <a:ext cx="334666" cy="365348"/>
            <a:chOff x="1314678" y="3358217"/>
            <a:chExt cx="334666" cy="365348"/>
          </a:xfrm>
        </p:grpSpPr>
        <p:sp>
          <p:nvSpPr>
            <p:cNvPr id="4890" name="Google Shape;4890;p6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5" name="Google Shape;4895;p62"/>
          <p:cNvGrpSpPr/>
          <p:nvPr/>
        </p:nvGrpSpPr>
        <p:grpSpPr>
          <a:xfrm>
            <a:off x="2640993" y="3357835"/>
            <a:ext cx="365348" cy="364966"/>
            <a:chOff x="2640993" y="3357835"/>
            <a:chExt cx="365348" cy="364966"/>
          </a:xfrm>
        </p:grpSpPr>
        <p:sp>
          <p:nvSpPr>
            <p:cNvPr id="4896" name="Google Shape;4896;p6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62"/>
          <p:cNvGrpSpPr/>
          <p:nvPr/>
        </p:nvGrpSpPr>
        <p:grpSpPr>
          <a:xfrm>
            <a:off x="1278299" y="2439293"/>
            <a:ext cx="410829" cy="332343"/>
            <a:chOff x="1278299" y="2439293"/>
            <a:chExt cx="410829" cy="332343"/>
          </a:xfrm>
        </p:grpSpPr>
        <p:sp>
          <p:nvSpPr>
            <p:cNvPr id="4907" name="Google Shape;4907;p6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5" name="Google Shape;4915;p62"/>
          <p:cNvGrpSpPr/>
          <p:nvPr/>
        </p:nvGrpSpPr>
        <p:grpSpPr>
          <a:xfrm>
            <a:off x="870939" y="2439293"/>
            <a:ext cx="331993" cy="331993"/>
            <a:chOff x="870939" y="2439293"/>
            <a:chExt cx="331993" cy="331993"/>
          </a:xfrm>
        </p:grpSpPr>
        <p:sp>
          <p:nvSpPr>
            <p:cNvPr id="4916" name="Google Shape;4916;p6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62"/>
          <p:cNvGrpSpPr/>
          <p:nvPr/>
        </p:nvGrpSpPr>
        <p:grpSpPr>
          <a:xfrm>
            <a:off x="6675256" y="1516169"/>
            <a:ext cx="327823" cy="357009"/>
            <a:chOff x="6675256" y="1516169"/>
            <a:chExt cx="327823" cy="357009"/>
          </a:xfrm>
        </p:grpSpPr>
        <p:sp>
          <p:nvSpPr>
            <p:cNvPr id="4933" name="Google Shape;4933;p6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2" name="Google Shape;4942;p62"/>
          <p:cNvGrpSpPr/>
          <p:nvPr/>
        </p:nvGrpSpPr>
        <p:grpSpPr>
          <a:xfrm>
            <a:off x="5318259" y="2982111"/>
            <a:ext cx="371013" cy="220787"/>
            <a:chOff x="5318259" y="2982111"/>
            <a:chExt cx="371013" cy="220787"/>
          </a:xfrm>
        </p:grpSpPr>
        <p:sp>
          <p:nvSpPr>
            <p:cNvPr id="4943" name="Google Shape;4943;p6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62"/>
          <p:cNvGrpSpPr/>
          <p:nvPr/>
        </p:nvGrpSpPr>
        <p:grpSpPr>
          <a:xfrm>
            <a:off x="7073928" y="2905757"/>
            <a:ext cx="371395" cy="371809"/>
            <a:chOff x="7073928" y="2905757"/>
            <a:chExt cx="371395" cy="371809"/>
          </a:xfrm>
        </p:grpSpPr>
        <p:sp>
          <p:nvSpPr>
            <p:cNvPr id="4952" name="Google Shape;4952;p6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62"/>
          <p:cNvGrpSpPr/>
          <p:nvPr/>
        </p:nvGrpSpPr>
        <p:grpSpPr>
          <a:xfrm>
            <a:off x="7550258" y="3832670"/>
            <a:ext cx="371395" cy="301279"/>
            <a:chOff x="7550258" y="3832670"/>
            <a:chExt cx="371395" cy="301279"/>
          </a:xfrm>
        </p:grpSpPr>
        <p:sp>
          <p:nvSpPr>
            <p:cNvPr id="4956" name="Google Shape;4956;p6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4" name="Google Shape;4974;p62"/>
          <p:cNvGrpSpPr/>
          <p:nvPr/>
        </p:nvGrpSpPr>
        <p:grpSpPr>
          <a:xfrm>
            <a:off x="4886264" y="3366174"/>
            <a:ext cx="350548" cy="350198"/>
            <a:chOff x="4886264" y="3366174"/>
            <a:chExt cx="350548" cy="350198"/>
          </a:xfrm>
        </p:grpSpPr>
        <p:sp>
          <p:nvSpPr>
            <p:cNvPr id="4975" name="Google Shape;4975;p6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8" name="Google Shape;4988;p62"/>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9" name="Google Shape;4989;p62"/>
          <p:cNvGrpSpPr/>
          <p:nvPr/>
        </p:nvGrpSpPr>
        <p:grpSpPr>
          <a:xfrm>
            <a:off x="5331913" y="3413947"/>
            <a:ext cx="347143" cy="254684"/>
            <a:chOff x="5331913" y="3413947"/>
            <a:chExt cx="347143" cy="254684"/>
          </a:xfrm>
        </p:grpSpPr>
        <p:sp>
          <p:nvSpPr>
            <p:cNvPr id="4990" name="Google Shape;4990;p6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62"/>
          <p:cNvGrpSpPr/>
          <p:nvPr/>
        </p:nvGrpSpPr>
        <p:grpSpPr>
          <a:xfrm>
            <a:off x="5776798" y="3409778"/>
            <a:ext cx="346379" cy="264518"/>
            <a:chOff x="5776798" y="3409778"/>
            <a:chExt cx="346379" cy="264518"/>
          </a:xfrm>
        </p:grpSpPr>
        <p:sp>
          <p:nvSpPr>
            <p:cNvPr id="4997" name="Google Shape;4997;p6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62"/>
          <p:cNvGrpSpPr/>
          <p:nvPr/>
        </p:nvGrpSpPr>
        <p:grpSpPr>
          <a:xfrm>
            <a:off x="6188327" y="2955408"/>
            <a:ext cx="371395" cy="272857"/>
            <a:chOff x="6188327" y="2955408"/>
            <a:chExt cx="371395" cy="272857"/>
          </a:xfrm>
        </p:grpSpPr>
        <p:sp>
          <p:nvSpPr>
            <p:cNvPr id="5004" name="Google Shape;5004;p6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2"/>
          <p:cNvGrpSpPr/>
          <p:nvPr/>
        </p:nvGrpSpPr>
        <p:grpSpPr>
          <a:xfrm>
            <a:off x="6644957" y="2456353"/>
            <a:ext cx="371395" cy="278904"/>
            <a:chOff x="6644957" y="2456353"/>
            <a:chExt cx="371395" cy="278904"/>
          </a:xfrm>
        </p:grpSpPr>
        <p:sp>
          <p:nvSpPr>
            <p:cNvPr id="5007" name="Google Shape;5007;p6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62"/>
          <p:cNvGrpSpPr/>
          <p:nvPr/>
        </p:nvGrpSpPr>
        <p:grpSpPr>
          <a:xfrm>
            <a:off x="7521454" y="2906139"/>
            <a:ext cx="359651" cy="371013"/>
            <a:chOff x="7521454" y="2906139"/>
            <a:chExt cx="359651" cy="371013"/>
          </a:xfrm>
        </p:grpSpPr>
        <p:sp>
          <p:nvSpPr>
            <p:cNvPr id="5013" name="Google Shape;5013;p6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62"/>
          <p:cNvGrpSpPr/>
          <p:nvPr/>
        </p:nvGrpSpPr>
        <p:grpSpPr>
          <a:xfrm>
            <a:off x="7127716" y="4279432"/>
            <a:ext cx="248254" cy="361942"/>
            <a:chOff x="7127716" y="4279432"/>
            <a:chExt cx="248254" cy="361942"/>
          </a:xfrm>
        </p:grpSpPr>
        <p:sp>
          <p:nvSpPr>
            <p:cNvPr id="5019" name="Google Shape;5019;p6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62"/>
          <p:cNvGrpSpPr/>
          <p:nvPr/>
        </p:nvGrpSpPr>
        <p:grpSpPr>
          <a:xfrm>
            <a:off x="7108015" y="3396505"/>
            <a:ext cx="344883" cy="290299"/>
            <a:chOff x="7108015" y="3396505"/>
            <a:chExt cx="344883" cy="290299"/>
          </a:xfrm>
        </p:grpSpPr>
        <p:sp>
          <p:nvSpPr>
            <p:cNvPr id="5029" name="Google Shape;5029;p6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62"/>
          <p:cNvGrpSpPr/>
          <p:nvPr/>
        </p:nvGrpSpPr>
        <p:grpSpPr>
          <a:xfrm>
            <a:off x="6216367" y="1970156"/>
            <a:ext cx="361147" cy="361147"/>
            <a:chOff x="6216367" y="1970156"/>
            <a:chExt cx="361147" cy="361147"/>
          </a:xfrm>
        </p:grpSpPr>
        <p:sp>
          <p:nvSpPr>
            <p:cNvPr id="5034" name="Google Shape;5034;p6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62"/>
          <p:cNvGrpSpPr/>
          <p:nvPr/>
        </p:nvGrpSpPr>
        <p:grpSpPr>
          <a:xfrm>
            <a:off x="7551754" y="3390808"/>
            <a:ext cx="344883" cy="301311"/>
            <a:chOff x="7551754" y="3390808"/>
            <a:chExt cx="344883" cy="301311"/>
          </a:xfrm>
        </p:grpSpPr>
        <p:sp>
          <p:nvSpPr>
            <p:cNvPr id="5039" name="Google Shape;5039;p6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62"/>
          <p:cNvGrpSpPr/>
          <p:nvPr/>
        </p:nvGrpSpPr>
        <p:grpSpPr>
          <a:xfrm>
            <a:off x="6707084" y="3387403"/>
            <a:ext cx="261145" cy="308504"/>
            <a:chOff x="6707084" y="3387403"/>
            <a:chExt cx="261145" cy="308504"/>
          </a:xfrm>
        </p:grpSpPr>
        <p:sp>
          <p:nvSpPr>
            <p:cNvPr id="5051" name="Google Shape;5051;p6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62"/>
          <p:cNvGrpSpPr/>
          <p:nvPr/>
        </p:nvGrpSpPr>
        <p:grpSpPr>
          <a:xfrm>
            <a:off x="5388757" y="2414659"/>
            <a:ext cx="260349" cy="362292"/>
            <a:chOff x="5388757" y="2414659"/>
            <a:chExt cx="260349" cy="362292"/>
          </a:xfrm>
        </p:grpSpPr>
        <p:sp>
          <p:nvSpPr>
            <p:cNvPr id="5056" name="Google Shape;5056;p6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62"/>
          <p:cNvGrpSpPr/>
          <p:nvPr/>
        </p:nvGrpSpPr>
        <p:grpSpPr>
          <a:xfrm>
            <a:off x="8020159" y="1516551"/>
            <a:ext cx="300897" cy="356627"/>
            <a:chOff x="8020159" y="1516551"/>
            <a:chExt cx="300897" cy="356627"/>
          </a:xfrm>
        </p:grpSpPr>
        <p:sp>
          <p:nvSpPr>
            <p:cNvPr id="5077" name="Google Shape;5077;p6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2" name="Google Shape;5082;p62"/>
          <p:cNvGrpSpPr/>
          <p:nvPr/>
        </p:nvGrpSpPr>
        <p:grpSpPr>
          <a:xfrm>
            <a:off x="7565408" y="4279432"/>
            <a:ext cx="248255" cy="361942"/>
            <a:chOff x="7565408" y="4279432"/>
            <a:chExt cx="248255" cy="361942"/>
          </a:xfrm>
        </p:grpSpPr>
        <p:sp>
          <p:nvSpPr>
            <p:cNvPr id="5083" name="Google Shape;5083;p6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2"/>
          <p:cNvGrpSpPr/>
          <p:nvPr/>
        </p:nvGrpSpPr>
        <p:grpSpPr>
          <a:xfrm>
            <a:off x="7967103" y="2415041"/>
            <a:ext cx="355863" cy="361911"/>
            <a:chOff x="7967103" y="2415041"/>
            <a:chExt cx="355863" cy="361911"/>
          </a:xfrm>
        </p:grpSpPr>
        <p:sp>
          <p:nvSpPr>
            <p:cNvPr id="5092" name="Google Shape;5092;p6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2"/>
          <p:cNvGrpSpPr/>
          <p:nvPr/>
        </p:nvGrpSpPr>
        <p:grpSpPr>
          <a:xfrm>
            <a:off x="6264109" y="4279432"/>
            <a:ext cx="225498" cy="361560"/>
            <a:chOff x="6264109" y="4279432"/>
            <a:chExt cx="225498" cy="361560"/>
          </a:xfrm>
        </p:grpSpPr>
        <p:sp>
          <p:nvSpPr>
            <p:cNvPr id="5104" name="Google Shape;5104;p6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62"/>
          <p:cNvGrpSpPr/>
          <p:nvPr/>
        </p:nvGrpSpPr>
        <p:grpSpPr>
          <a:xfrm>
            <a:off x="5377363" y="1516169"/>
            <a:ext cx="257357" cy="356627"/>
            <a:chOff x="5377363" y="1516169"/>
            <a:chExt cx="257357" cy="356627"/>
          </a:xfrm>
        </p:grpSpPr>
        <p:sp>
          <p:nvSpPr>
            <p:cNvPr id="5107" name="Google Shape;5107;p6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4" name="Google Shape;5124;p62"/>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5" name="Google Shape;5125;p62"/>
          <p:cNvGrpSpPr/>
          <p:nvPr/>
        </p:nvGrpSpPr>
        <p:grpSpPr>
          <a:xfrm>
            <a:off x="5782845" y="2906521"/>
            <a:ext cx="301661" cy="371013"/>
            <a:chOff x="5782845" y="2906521"/>
            <a:chExt cx="301661" cy="371013"/>
          </a:xfrm>
        </p:grpSpPr>
        <p:sp>
          <p:nvSpPr>
            <p:cNvPr id="5126" name="Google Shape;5126;p6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2"/>
          <p:cNvGrpSpPr/>
          <p:nvPr/>
        </p:nvGrpSpPr>
        <p:grpSpPr>
          <a:xfrm>
            <a:off x="7929578" y="4284365"/>
            <a:ext cx="395266" cy="351312"/>
            <a:chOff x="7929578" y="4284365"/>
            <a:chExt cx="395266" cy="351312"/>
          </a:xfrm>
        </p:grpSpPr>
        <p:sp>
          <p:nvSpPr>
            <p:cNvPr id="5130" name="Google Shape;5130;p6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62"/>
          <p:cNvGrpSpPr/>
          <p:nvPr/>
        </p:nvGrpSpPr>
        <p:grpSpPr>
          <a:xfrm>
            <a:off x="7529411" y="2414659"/>
            <a:ext cx="355863" cy="362292"/>
            <a:chOff x="7529411" y="2414659"/>
            <a:chExt cx="355863" cy="362292"/>
          </a:xfrm>
        </p:grpSpPr>
        <p:sp>
          <p:nvSpPr>
            <p:cNvPr id="5135" name="Google Shape;5135;p6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62"/>
          <p:cNvGrpSpPr/>
          <p:nvPr/>
        </p:nvGrpSpPr>
        <p:grpSpPr>
          <a:xfrm>
            <a:off x="5733194" y="2431718"/>
            <a:ext cx="446826" cy="327059"/>
            <a:chOff x="5733194" y="2431718"/>
            <a:chExt cx="446826" cy="327059"/>
          </a:xfrm>
        </p:grpSpPr>
        <p:sp>
          <p:nvSpPr>
            <p:cNvPr id="5148" name="Google Shape;5148;p6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62"/>
          <p:cNvGrpSpPr/>
          <p:nvPr/>
        </p:nvGrpSpPr>
        <p:grpSpPr>
          <a:xfrm>
            <a:off x="4876780" y="2418064"/>
            <a:ext cx="407774" cy="356627"/>
            <a:chOff x="4876780" y="2418064"/>
            <a:chExt cx="407774" cy="356627"/>
          </a:xfrm>
        </p:grpSpPr>
        <p:sp>
          <p:nvSpPr>
            <p:cNvPr id="5152" name="Google Shape;5152;p6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2"/>
          <p:cNvGrpSpPr/>
          <p:nvPr/>
        </p:nvGrpSpPr>
        <p:grpSpPr>
          <a:xfrm>
            <a:off x="7978465" y="1969392"/>
            <a:ext cx="361147" cy="360797"/>
            <a:chOff x="7978465" y="1969392"/>
            <a:chExt cx="361147" cy="360797"/>
          </a:xfrm>
        </p:grpSpPr>
        <p:sp>
          <p:nvSpPr>
            <p:cNvPr id="5161" name="Google Shape;5161;p6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0" name="Google Shape;5170;p62"/>
          <p:cNvGrpSpPr/>
          <p:nvPr/>
        </p:nvGrpSpPr>
        <p:grpSpPr>
          <a:xfrm>
            <a:off x="4880567" y="1535870"/>
            <a:ext cx="356245" cy="317607"/>
            <a:chOff x="4880567" y="1535870"/>
            <a:chExt cx="356245" cy="317607"/>
          </a:xfrm>
        </p:grpSpPr>
        <p:sp>
          <p:nvSpPr>
            <p:cNvPr id="5171" name="Google Shape;5171;p6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62"/>
          <p:cNvGrpSpPr/>
          <p:nvPr/>
        </p:nvGrpSpPr>
        <p:grpSpPr>
          <a:xfrm>
            <a:off x="6630539" y="2917502"/>
            <a:ext cx="371777" cy="349434"/>
            <a:chOff x="6630539" y="2917502"/>
            <a:chExt cx="371777" cy="349434"/>
          </a:xfrm>
        </p:grpSpPr>
        <p:sp>
          <p:nvSpPr>
            <p:cNvPr id="5177" name="Google Shape;5177;p6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62"/>
          <p:cNvGrpSpPr/>
          <p:nvPr/>
        </p:nvGrpSpPr>
        <p:grpSpPr>
          <a:xfrm>
            <a:off x="5771483" y="1515787"/>
            <a:ext cx="357359" cy="357391"/>
            <a:chOff x="5771483" y="1515787"/>
            <a:chExt cx="357359" cy="357391"/>
          </a:xfrm>
        </p:grpSpPr>
        <p:sp>
          <p:nvSpPr>
            <p:cNvPr id="5185" name="Google Shape;5185;p6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62"/>
          <p:cNvGrpSpPr/>
          <p:nvPr/>
        </p:nvGrpSpPr>
        <p:grpSpPr>
          <a:xfrm>
            <a:off x="7098912" y="1969392"/>
            <a:ext cx="359651" cy="361560"/>
            <a:chOff x="7098912" y="1969392"/>
            <a:chExt cx="359651" cy="361560"/>
          </a:xfrm>
        </p:grpSpPr>
        <p:sp>
          <p:nvSpPr>
            <p:cNvPr id="5190" name="Google Shape;5190;p6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2"/>
          <p:cNvGrpSpPr/>
          <p:nvPr/>
        </p:nvGrpSpPr>
        <p:grpSpPr>
          <a:xfrm>
            <a:off x="5352728" y="1990239"/>
            <a:ext cx="327091" cy="322508"/>
            <a:chOff x="5352728" y="1990239"/>
            <a:chExt cx="327091" cy="322508"/>
          </a:xfrm>
        </p:grpSpPr>
        <p:sp>
          <p:nvSpPr>
            <p:cNvPr id="5204" name="Google Shape;5204;p6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62"/>
          <p:cNvGrpSpPr/>
          <p:nvPr/>
        </p:nvGrpSpPr>
        <p:grpSpPr>
          <a:xfrm>
            <a:off x="7121669" y="1533610"/>
            <a:ext cx="321362" cy="321362"/>
            <a:chOff x="7121669" y="1533610"/>
            <a:chExt cx="321362" cy="321362"/>
          </a:xfrm>
        </p:grpSpPr>
        <p:sp>
          <p:nvSpPr>
            <p:cNvPr id="5208" name="Google Shape;5208;p6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2"/>
          <p:cNvGrpSpPr/>
          <p:nvPr/>
        </p:nvGrpSpPr>
        <p:grpSpPr>
          <a:xfrm>
            <a:off x="7070872" y="2410871"/>
            <a:ext cx="398321" cy="371013"/>
            <a:chOff x="7070872" y="2410871"/>
            <a:chExt cx="398321" cy="371013"/>
          </a:xfrm>
        </p:grpSpPr>
        <p:sp>
          <p:nvSpPr>
            <p:cNvPr id="5213" name="Google Shape;5213;p6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62"/>
          <p:cNvGrpSpPr/>
          <p:nvPr/>
        </p:nvGrpSpPr>
        <p:grpSpPr>
          <a:xfrm>
            <a:off x="6595502" y="4323777"/>
            <a:ext cx="426315" cy="332826"/>
            <a:chOff x="6639652" y="4323777"/>
            <a:chExt cx="426315" cy="332826"/>
          </a:xfrm>
        </p:grpSpPr>
        <p:sp>
          <p:nvSpPr>
            <p:cNvPr id="5218" name="Google Shape;5218;p6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62"/>
          <p:cNvGrpSpPr/>
          <p:nvPr/>
        </p:nvGrpSpPr>
        <p:grpSpPr>
          <a:xfrm>
            <a:off x="5357662" y="4297637"/>
            <a:ext cx="287275" cy="326296"/>
            <a:chOff x="5357662" y="4297637"/>
            <a:chExt cx="287275" cy="326296"/>
          </a:xfrm>
        </p:grpSpPr>
        <p:sp>
          <p:nvSpPr>
            <p:cNvPr id="5229" name="Google Shape;5229;p6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4" name="Google Shape;5234;p62"/>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2"/>
          <p:cNvGrpSpPr/>
          <p:nvPr/>
        </p:nvGrpSpPr>
        <p:grpSpPr>
          <a:xfrm>
            <a:off x="4891198" y="2925108"/>
            <a:ext cx="334634" cy="334634"/>
            <a:chOff x="4891198" y="2925108"/>
            <a:chExt cx="334634" cy="334634"/>
          </a:xfrm>
        </p:grpSpPr>
        <p:sp>
          <p:nvSpPr>
            <p:cNvPr id="5236" name="Google Shape;5236;p6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2"/>
          <p:cNvGrpSpPr/>
          <p:nvPr/>
        </p:nvGrpSpPr>
        <p:grpSpPr>
          <a:xfrm>
            <a:off x="7538896" y="1970156"/>
            <a:ext cx="361147" cy="361529"/>
            <a:chOff x="7538896" y="1970156"/>
            <a:chExt cx="361147" cy="361529"/>
          </a:xfrm>
        </p:grpSpPr>
        <p:sp>
          <p:nvSpPr>
            <p:cNvPr id="5245" name="Google Shape;5245;p6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1" name="Google Shape;5251;p62"/>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2" name="Google Shape;5252;p62"/>
          <p:cNvGrpSpPr/>
          <p:nvPr/>
        </p:nvGrpSpPr>
        <p:grpSpPr>
          <a:xfrm>
            <a:off x="7976174" y="2925108"/>
            <a:ext cx="334666" cy="334634"/>
            <a:chOff x="7976174" y="2925108"/>
            <a:chExt cx="334666" cy="334634"/>
          </a:xfrm>
        </p:grpSpPr>
        <p:sp>
          <p:nvSpPr>
            <p:cNvPr id="5253" name="Google Shape;5253;p6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62"/>
          <p:cNvGrpSpPr/>
          <p:nvPr/>
        </p:nvGrpSpPr>
        <p:grpSpPr>
          <a:xfrm>
            <a:off x="5774124" y="4294550"/>
            <a:ext cx="331611" cy="331674"/>
            <a:chOff x="5774124" y="4294550"/>
            <a:chExt cx="331611" cy="331674"/>
          </a:xfrm>
        </p:grpSpPr>
        <p:sp>
          <p:nvSpPr>
            <p:cNvPr id="5263" name="Google Shape;5263;p6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62"/>
          <p:cNvGrpSpPr/>
          <p:nvPr/>
        </p:nvGrpSpPr>
        <p:grpSpPr>
          <a:xfrm>
            <a:off x="6671087" y="2009304"/>
            <a:ext cx="332757" cy="281833"/>
            <a:chOff x="6671087" y="2009304"/>
            <a:chExt cx="332757" cy="281833"/>
          </a:xfrm>
        </p:grpSpPr>
        <p:sp>
          <p:nvSpPr>
            <p:cNvPr id="5266" name="Google Shape;5266;p6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62"/>
          <p:cNvGrpSpPr/>
          <p:nvPr/>
        </p:nvGrpSpPr>
        <p:grpSpPr>
          <a:xfrm>
            <a:off x="6659725" y="3808035"/>
            <a:ext cx="367608" cy="350548"/>
            <a:chOff x="6659725" y="3808035"/>
            <a:chExt cx="367608" cy="350548"/>
          </a:xfrm>
        </p:grpSpPr>
        <p:sp>
          <p:nvSpPr>
            <p:cNvPr id="5269" name="Google Shape;5269;p6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1" name="Google Shape;5271;p62"/>
          <p:cNvGrpSpPr/>
          <p:nvPr/>
        </p:nvGrpSpPr>
        <p:grpSpPr>
          <a:xfrm>
            <a:off x="4890434" y="4287389"/>
            <a:ext cx="345997" cy="346029"/>
            <a:chOff x="4890434" y="4287389"/>
            <a:chExt cx="345997" cy="346029"/>
          </a:xfrm>
        </p:grpSpPr>
        <p:sp>
          <p:nvSpPr>
            <p:cNvPr id="5272" name="Google Shape;5272;p6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62"/>
          <p:cNvGrpSpPr/>
          <p:nvPr/>
        </p:nvGrpSpPr>
        <p:grpSpPr>
          <a:xfrm>
            <a:off x="6219391" y="3816756"/>
            <a:ext cx="356627" cy="334252"/>
            <a:chOff x="6219391" y="3816756"/>
            <a:chExt cx="356627" cy="334252"/>
          </a:xfrm>
        </p:grpSpPr>
        <p:sp>
          <p:nvSpPr>
            <p:cNvPr id="5280" name="Google Shape;5280;p6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62"/>
          <p:cNvGrpSpPr/>
          <p:nvPr/>
        </p:nvGrpSpPr>
        <p:grpSpPr>
          <a:xfrm>
            <a:off x="4896099" y="1970920"/>
            <a:ext cx="358155" cy="358123"/>
            <a:chOff x="4896099" y="1970920"/>
            <a:chExt cx="358155" cy="358123"/>
          </a:xfrm>
        </p:grpSpPr>
        <p:sp>
          <p:nvSpPr>
            <p:cNvPr id="5285" name="Google Shape;5285;p6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2"/>
          <p:cNvGrpSpPr/>
          <p:nvPr/>
        </p:nvGrpSpPr>
        <p:grpSpPr>
          <a:xfrm>
            <a:off x="8006505" y="3390044"/>
            <a:ext cx="323654" cy="303189"/>
            <a:chOff x="8006505" y="3390044"/>
            <a:chExt cx="323654" cy="303189"/>
          </a:xfrm>
        </p:grpSpPr>
        <p:sp>
          <p:nvSpPr>
            <p:cNvPr id="5289" name="Google Shape;5289;p6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2"/>
          <p:cNvGrpSpPr/>
          <p:nvPr/>
        </p:nvGrpSpPr>
        <p:grpSpPr>
          <a:xfrm>
            <a:off x="5778676" y="3826972"/>
            <a:ext cx="349052" cy="313055"/>
            <a:chOff x="5778676" y="3826972"/>
            <a:chExt cx="349052" cy="313055"/>
          </a:xfrm>
        </p:grpSpPr>
        <p:sp>
          <p:nvSpPr>
            <p:cNvPr id="5296" name="Google Shape;5296;p6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1" name="Google Shape;5301;p62"/>
          <p:cNvGrpSpPr/>
          <p:nvPr/>
        </p:nvGrpSpPr>
        <p:grpSpPr>
          <a:xfrm>
            <a:off x="5355784" y="3834547"/>
            <a:ext cx="299019" cy="297905"/>
            <a:chOff x="5355784" y="3834547"/>
            <a:chExt cx="299019" cy="297905"/>
          </a:xfrm>
        </p:grpSpPr>
        <p:sp>
          <p:nvSpPr>
            <p:cNvPr id="5302" name="Google Shape;5302;p6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2"/>
          <p:cNvGrpSpPr/>
          <p:nvPr/>
        </p:nvGrpSpPr>
        <p:grpSpPr>
          <a:xfrm>
            <a:off x="8036455" y="3807271"/>
            <a:ext cx="292176" cy="353985"/>
            <a:chOff x="8036455" y="3807271"/>
            <a:chExt cx="292176" cy="353985"/>
          </a:xfrm>
        </p:grpSpPr>
        <p:sp>
          <p:nvSpPr>
            <p:cNvPr id="5307" name="Google Shape;5307;p6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62"/>
          <p:cNvGrpSpPr/>
          <p:nvPr/>
        </p:nvGrpSpPr>
        <p:grpSpPr>
          <a:xfrm>
            <a:off x="7562766" y="1514864"/>
            <a:ext cx="327059" cy="360192"/>
            <a:chOff x="7562766" y="1514864"/>
            <a:chExt cx="327059" cy="360192"/>
          </a:xfrm>
        </p:grpSpPr>
        <p:sp>
          <p:nvSpPr>
            <p:cNvPr id="5310" name="Google Shape;5310;p6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62"/>
          <p:cNvGrpSpPr/>
          <p:nvPr/>
        </p:nvGrpSpPr>
        <p:grpSpPr>
          <a:xfrm>
            <a:off x="4874902" y="3808799"/>
            <a:ext cx="345615" cy="350835"/>
            <a:chOff x="4874902" y="3808799"/>
            <a:chExt cx="345615" cy="350835"/>
          </a:xfrm>
        </p:grpSpPr>
        <p:sp>
          <p:nvSpPr>
            <p:cNvPr id="5315" name="Google Shape;5315;p6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62"/>
          <p:cNvGrpSpPr/>
          <p:nvPr/>
        </p:nvGrpSpPr>
        <p:grpSpPr>
          <a:xfrm>
            <a:off x="6221229" y="1498673"/>
            <a:ext cx="361636" cy="362183"/>
            <a:chOff x="6259175" y="1559008"/>
            <a:chExt cx="271743" cy="272093"/>
          </a:xfrm>
        </p:grpSpPr>
        <p:sp>
          <p:nvSpPr>
            <p:cNvPr id="5333" name="Google Shape;5333;p6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4"/>
        <p:cNvGrpSpPr/>
        <p:nvPr/>
      </p:nvGrpSpPr>
      <p:grpSpPr>
        <a:xfrm>
          <a:off x="0" y="0"/>
          <a:ext cx="0" cy="0"/>
          <a:chOff x="0" y="0"/>
          <a:chExt cx="0" cy="0"/>
        </a:xfrm>
      </p:grpSpPr>
      <p:sp>
        <p:nvSpPr>
          <p:cNvPr id="145" name="Google Shape;145;p28"/>
          <p:cNvSpPr txBox="1">
            <a:spLocks noGrp="1"/>
          </p:cNvSpPr>
          <p:nvPr>
            <p:ph type="ctrTitle" idx="9"/>
          </p:nvPr>
        </p:nvSpPr>
        <p:spPr>
          <a:xfrm rot="5400000">
            <a:off x="6665475" y="1996389"/>
            <a:ext cx="3042343" cy="71251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400" dirty="0"/>
              <a:t>TABLE OF CONTENTS</a:t>
            </a:r>
            <a:endParaRPr sz="2400" dirty="0"/>
          </a:p>
        </p:txBody>
      </p:sp>
      <p:sp>
        <p:nvSpPr>
          <p:cNvPr id="146" name="Google Shape;146;p28"/>
          <p:cNvSpPr/>
          <p:nvPr/>
        </p:nvSpPr>
        <p:spPr>
          <a:xfrm rot="-5400000" flipH="1">
            <a:off x="-2152535" y="2119713"/>
            <a:ext cx="5140800" cy="9013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8"/>
          <p:cNvSpPr txBox="1">
            <a:spLocks noGrp="1"/>
          </p:cNvSpPr>
          <p:nvPr>
            <p:ph type="title" idx="8"/>
          </p:nvPr>
        </p:nvSpPr>
        <p:spPr>
          <a:xfrm>
            <a:off x="221864" y="2326163"/>
            <a:ext cx="611785"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800" dirty="0">
                <a:solidFill>
                  <a:schemeClr val="lt1"/>
                </a:solidFill>
              </a:rPr>
              <a:t>03</a:t>
            </a:r>
            <a:endParaRPr sz="2800" dirty="0">
              <a:solidFill>
                <a:schemeClr val="lt1"/>
              </a:solidFill>
            </a:endParaRPr>
          </a:p>
        </p:txBody>
      </p:sp>
      <p:sp>
        <p:nvSpPr>
          <p:cNvPr id="150" name="Google Shape;150;p28"/>
          <p:cNvSpPr txBox="1">
            <a:spLocks noGrp="1"/>
          </p:cNvSpPr>
          <p:nvPr>
            <p:ph type="ctrTitle"/>
          </p:nvPr>
        </p:nvSpPr>
        <p:spPr>
          <a:xfrm>
            <a:off x="901375" y="54257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dirty="0"/>
              <a:t>Click to add title</a:t>
            </a:r>
            <a:endParaRPr dirty="0"/>
          </a:p>
        </p:txBody>
      </p:sp>
      <p:sp>
        <p:nvSpPr>
          <p:cNvPr id="152" name="Google Shape;152;p28"/>
          <p:cNvSpPr txBox="1">
            <a:spLocks noGrp="1"/>
          </p:cNvSpPr>
          <p:nvPr>
            <p:ph type="title" idx="2"/>
          </p:nvPr>
        </p:nvSpPr>
        <p:spPr>
          <a:xfrm>
            <a:off x="208097" y="749018"/>
            <a:ext cx="611785"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800" dirty="0">
                <a:solidFill>
                  <a:schemeClr val="lt1"/>
                </a:solidFill>
              </a:rPr>
              <a:t>01</a:t>
            </a:r>
            <a:endParaRPr sz="2800" dirty="0">
              <a:solidFill>
                <a:schemeClr val="lt1"/>
              </a:solidFill>
            </a:endParaRPr>
          </a:p>
        </p:txBody>
      </p:sp>
      <p:sp>
        <p:nvSpPr>
          <p:cNvPr id="155" name="Google Shape;155;p28"/>
          <p:cNvSpPr txBox="1">
            <a:spLocks noGrp="1"/>
          </p:cNvSpPr>
          <p:nvPr>
            <p:ph type="title" idx="5"/>
          </p:nvPr>
        </p:nvSpPr>
        <p:spPr>
          <a:xfrm>
            <a:off x="221863" y="1496306"/>
            <a:ext cx="611785"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800" dirty="0">
                <a:solidFill>
                  <a:schemeClr val="lt1"/>
                </a:solidFill>
              </a:rPr>
              <a:t>02</a:t>
            </a:r>
            <a:endParaRPr sz="2800" dirty="0">
              <a:solidFill>
                <a:schemeClr val="lt1"/>
              </a:solidFill>
            </a:endParaRPr>
          </a:p>
        </p:txBody>
      </p:sp>
      <p:sp>
        <p:nvSpPr>
          <p:cNvPr id="158" name="Google Shape;158;p28"/>
          <p:cNvSpPr txBox="1">
            <a:spLocks noGrp="1"/>
          </p:cNvSpPr>
          <p:nvPr>
            <p:ph type="title" idx="15"/>
          </p:nvPr>
        </p:nvSpPr>
        <p:spPr>
          <a:xfrm>
            <a:off x="221863" y="3160838"/>
            <a:ext cx="611785"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800" dirty="0">
                <a:solidFill>
                  <a:schemeClr val="lt1"/>
                </a:solidFill>
              </a:rPr>
              <a:t>04</a:t>
            </a:r>
            <a:endParaRPr sz="2800" dirty="0">
              <a:solidFill>
                <a:schemeClr val="lt1"/>
              </a:solidFill>
            </a:endParaRPr>
          </a:p>
        </p:txBody>
      </p:sp>
      <p:sp>
        <p:nvSpPr>
          <p:cNvPr id="161" name="Google Shape;161;p28"/>
          <p:cNvSpPr txBox="1">
            <a:spLocks noGrp="1"/>
          </p:cNvSpPr>
          <p:nvPr>
            <p:ph type="title" idx="18"/>
          </p:nvPr>
        </p:nvSpPr>
        <p:spPr>
          <a:xfrm>
            <a:off x="221863" y="3995513"/>
            <a:ext cx="611785"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800" dirty="0">
                <a:solidFill>
                  <a:schemeClr val="lt1"/>
                </a:solidFill>
              </a:rPr>
              <a:t>05</a:t>
            </a:r>
            <a:endParaRPr sz="2800" dirty="0">
              <a:solidFill>
                <a:schemeClr val="lt1"/>
              </a:solidFill>
            </a:endParaRPr>
          </a:p>
        </p:txBody>
      </p:sp>
      <p:sp>
        <p:nvSpPr>
          <p:cNvPr id="3" name="Subtitle 2">
            <a:extLst>
              <a:ext uri="{FF2B5EF4-FFF2-40B4-BE49-F238E27FC236}">
                <a16:creationId xmlns:a16="http://schemas.microsoft.com/office/drawing/2014/main" id="{309F8573-3C71-083B-B434-B27A1BA7725A}"/>
              </a:ext>
            </a:extLst>
          </p:cNvPr>
          <p:cNvSpPr>
            <a:spLocks noGrp="1"/>
          </p:cNvSpPr>
          <p:nvPr>
            <p:ph type="subTitle" idx="7"/>
          </p:nvPr>
        </p:nvSpPr>
        <p:spPr>
          <a:xfrm>
            <a:off x="905470" y="2630297"/>
            <a:ext cx="1906500" cy="572400"/>
          </a:xfrm>
        </p:spPr>
        <p:txBody>
          <a:bodyPr/>
          <a:lstStyle/>
          <a:p>
            <a:endParaRPr lang="en-IN"/>
          </a:p>
        </p:txBody>
      </p:sp>
      <p:sp>
        <p:nvSpPr>
          <p:cNvPr id="5" name="Title 4">
            <a:extLst>
              <a:ext uri="{FF2B5EF4-FFF2-40B4-BE49-F238E27FC236}">
                <a16:creationId xmlns:a16="http://schemas.microsoft.com/office/drawing/2014/main" id="{9868F120-CD14-C3B6-085B-AAC7E69A074B}"/>
              </a:ext>
            </a:extLst>
          </p:cNvPr>
          <p:cNvSpPr>
            <a:spLocks noGrp="1"/>
          </p:cNvSpPr>
          <p:nvPr>
            <p:ph type="ctrTitle" idx="6"/>
          </p:nvPr>
        </p:nvSpPr>
        <p:spPr>
          <a:xfrm>
            <a:off x="905472" y="2216198"/>
            <a:ext cx="2251800" cy="577800"/>
          </a:xfrm>
        </p:spPr>
        <p:txBody>
          <a:bodyPr/>
          <a:lstStyle/>
          <a:p>
            <a:endParaRPr lang="en-IN"/>
          </a:p>
        </p:txBody>
      </p:sp>
      <p:sp>
        <p:nvSpPr>
          <p:cNvPr id="7" name="Subtitle 6">
            <a:extLst>
              <a:ext uri="{FF2B5EF4-FFF2-40B4-BE49-F238E27FC236}">
                <a16:creationId xmlns:a16="http://schemas.microsoft.com/office/drawing/2014/main" id="{79DFBCB3-71EC-EE44-C908-3A6CEF9F8A7D}"/>
              </a:ext>
            </a:extLst>
          </p:cNvPr>
          <p:cNvSpPr>
            <a:spLocks noGrp="1"/>
          </p:cNvSpPr>
          <p:nvPr>
            <p:ph type="subTitle" idx="1"/>
          </p:nvPr>
        </p:nvSpPr>
        <p:spPr>
          <a:xfrm>
            <a:off x="901373" y="957621"/>
            <a:ext cx="1906500" cy="572400"/>
          </a:xfrm>
        </p:spPr>
        <p:txBody>
          <a:bodyPr/>
          <a:lstStyle/>
          <a:p>
            <a:endParaRPr lang="en-IN" dirty="0"/>
          </a:p>
        </p:txBody>
      </p:sp>
      <p:sp>
        <p:nvSpPr>
          <p:cNvPr id="9" name="Title 8">
            <a:extLst>
              <a:ext uri="{FF2B5EF4-FFF2-40B4-BE49-F238E27FC236}">
                <a16:creationId xmlns:a16="http://schemas.microsoft.com/office/drawing/2014/main" id="{E0D0DD14-223F-443B-AB99-0D65A9294333}"/>
              </a:ext>
            </a:extLst>
          </p:cNvPr>
          <p:cNvSpPr>
            <a:spLocks noGrp="1"/>
          </p:cNvSpPr>
          <p:nvPr>
            <p:ph type="ctrTitle" idx="3"/>
          </p:nvPr>
        </p:nvSpPr>
        <p:spPr>
          <a:xfrm>
            <a:off x="902737" y="1379386"/>
            <a:ext cx="2251800" cy="577800"/>
          </a:xfrm>
        </p:spPr>
        <p:txBody>
          <a:bodyPr/>
          <a:lstStyle/>
          <a:p>
            <a:endParaRPr lang="en-IN" dirty="0"/>
          </a:p>
        </p:txBody>
      </p:sp>
      <p:sp>
        <p:nvSpPr>
          <p:cNvPr id="11" name="Subtitle 10">
            <a:extLst>
              <a:ext uri="{FF2B5EF4-FFF2-40B4-BE49-F238E27FC236}">
                <a16:creationId xmlns:a16="http://schemas.microsoft.com/office/drawing/2014/main" id="{494F348D-3C6E-4575-AB6B-5DEB8A2B6604}"/>
              </a:ext>
            </a:extLst>
          </p:cNvPr>
          <p:cNvSpPr>
            <a:spLocks noGrp="1"/>
          </p:cNvSpPr>
          <p:nvPr>
            <p:ph type="subTitle" idx="4"/>
          </p:nvPr>
        </p:nvSpPr>
        <p:spPr>
          <a:xfrm>
            <a:off x="902732" y="1793959"/>
            <a:ext cx="1976700" cy="572400"/>
          </a:xfrm>
        </p:spPr>
        <p:txBody>
          <a:bodyPr/>
          <a:lstStyle/>
          <a:p>
            <a:endParaRPr lang="en-IN" dirty="0"/>
          </a:p>
        </p:txBody>
      </p:sp>
      <p:sp>
        <p:nvSpPr>
          <p:cNvPr id="13" name="Title 12">
            <a:extLst>
              <a:ext uri="{FF2B5EF4-FFF2-40B4-BE49-F238E27FC236}">
                <a16:creationId xmlns:a16="http://schemas.microsoft.com/office/drawing/2014/main" id="{10D8014F-FA3E-AEA2-FC69-E485B22ABC37}"/>
              </a:ext>
            </a:extLst>
          </p:cNvPr>
          <p:cNvSpPr>
            <a:spLocks noGrp="1"/>
          </p:cNvSpPr>
          <p:nvPr>
            <p:ph type="ctrTitle" idx="13"/>
          </p:nvPr>
        </p:nvSpPr>
        <p:spPr>
          <a:xfrm>
            <a:off x="905472" y="3053011"/>
            <a:ext cx="2251800" cy="577800"/>
          </a:xfrm>
        </p:spPr>
        <p:txBody>
          <a:bodyPr/>
          <a:lstStyle/>
          <a:p>
            <a:endParaRPr lang="en-IN"/>
          </a:p>
        </p:txBody>
      </p:sp>
      <p:sp>
        <p:nvSpPr>
          <p:cNvPr id="15" name="Subtitle 14">
            <a:extLst>
              <a:ext uri="{FF2B5EF4-FFF2-40B4-BE49-F238E27FC236}">
                <a16:creationId xmlns:a16="http://schemas.microsoft.com/office/drawing/2014/main" id="{210C0FE4-9106-0674-D50D-ADFE2FE90DDF}"/>
              </a:ext>
            </a:extLst>
          </p:cNvPr>
          <p:cNvSpPr>
            <a:spLocks noGrp="1"/>
          </p:cNvSpPr>
          <p:nvPr>
            <p:ph type="subTitle" idx="14"/>
          </p:nvPr>
        </p:nvSpPr>
        <p:spPr>
          <a:xfrm>
            <a:off x="905470" y="3466634"/>
            <a:ext cx="1906500" cy="572400"/>
          </a:xfrm>
        </p:spPr>
        <p:txBody>
          <a:bodyPr/>
          <a:lstStyle/>
          <a:p>
            <a:endParaRPr lang="en-IN"/>
          </a:p>
        </p:txBody>
      </p:sp>
      <p:sp>
        <p:nvSpPr>
          <p:cNvPr id="17" name="Title 16">
            <a:extLst>
              <a:ext uri="{FF2B5EF4-FFF2-40B4-BE49-F238E27FC236}">
                <a16:creationId xmlns:a16="http://schemas.microsoft.com/office/drawing/2014/main" id="{BB31AC11-54F1-05BC-9B07-CEC6E8A51267}"/>
              </a:ext>
            </a:extLst>
          </p:cNvPr>
          <p:cNvSpPr>
            <a:spLocks noGrp="1"/>
          </p:cNvSpPr>
          <p:nvPr>
            <p:ph type="ctrTitle" idx="16"/>
          </p:nvPr>
        </p:nvSpPr>
        <p:spPr>
          <a:xfrm>
            <a:off x="905472" y="3889823"/>
            <a:ext cx="2251800" cy="577800"/>
          </a:xfrm>
        </p:spPr>
        <p:txBody>
          <a:bodyPr/>
          <a:lstStyle/>
          <a:p>
            <a:endParaRPr lang="en-IN" dirty="0"/>
          </a:p>
        </p:txBody>
      </p:sp>
      <p:sp>
        <p:nvSpPr>
          <p:cNvPr id="19" name="Subtitle 18">
            <a:extLst>
              <a:ext uri="{FF2B5EF4-FFF2-40B4-BE49-F238E27FC236}">
                <a16:creationId xmlns:a16="http://schemas.microsoft.com/office/drawing/2014/main" id="{C7D6D388-266C-175F-EDF2-77E95FFD46E9}"/>
              </a:ext>
            </a:extLst>
          </p:cNvPr>
          <p:cNvSpPr>
            <a:spLocks noGrp="1"/>
          </p:cNvSpPr>
          <p:nvPr>
            <p:ph type="subTitle" idx="17"/>
          </p:nvPr>
        </p:nvSpPr>
        <p:spPr>
          <a:xfrm>
            <a:off x="905470" y="4302972"/>
            <a:ext cx="1906500" cy="572400"/>
          </a:xfrm>
        </p:spPr>
        <p:txBody>
          <a:bodyPr/>
          <a:lstStyle/>
          <a:p>
            <a:endParaRPr lang="en-IN" dirty="0"/>
          </a:p>
        </p:txBody>
      </p:sp>
      <p:sp>
        <p:nvSpPr>
          <p:cNvPr id="4" name="Google Shape;146;p28">
            <a:extLst>
              <a:ext uri="{FF2B5EF4-FFF2-40B4-BE49-F238E27FC236}">
                <a16:creationId xmlns:a16="http://schemas.microsoft.com/office/drawing/2014/main" id="{FCF0ED7C-C18D-5B9E-0F4E-565149E8B9FF}"/>
              </a:ext>
            </a:extLst>
          </p:cNvPr>
          <p:cNvSpPr/>
          <p:nvPr/>
        </p:nvSpPr>
        <p:spPr>
          <a:xfrm rot="-5400000" flipH="1">
            <a:off x="1724381" y="2120057"/>
            <a:ext cx="5145515" cy="90137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9;p28">
            <a:extLst>
              <a:ext uri="{FF2B5EF4-FFF2-40B4-BE49-F238E27FC236}">
                <a16:creationId xmlns:a16="http://schemas.microsoft.com/office/drawing/2014/main" id="{0C9F5F90-CF30-7E25-27EA-E0749D7E4809}"/>
              </a:ext>
            </a:extLst>
          </p:cNvPr>
          <p:cNvSpPr txBox="1">
            <a:spLocks/>
          </p:cNvSpPr>
          <p:nvPr/>
        </p:nvSpPr>
        <p:spPr>
          <a:xfrm>
            <a:off x="4068314" y="2399268"/>
            <a:ext cx="611785"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Livvic"/>
              <a:buNone/>
              <a:defRPr sz="4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sz="2800" dirty="0">
                <a:solidFill>
                  <a:schemeClr val="lt1"/>
                </a:solidFill>
              </a:rPr>
              <a:t>08</a:t>
            </a:r>
          </a:p>
        </p:txBody>
      </p:sp>
      <p:sp>
        <p:nvSpPr>
          <p:cNvPr id="8" name="Google Shape;152;p28">
            <a:extLst>
              <a:ext uri="{FF2B5EF4-FFF2-40B4-BE49-F238E27FC236}">
                <a16:creationId xmlns:a16="http://schemas.microsoft.com/office/drawing/2014/main" id="{FBE148AF-1DD4-809D-C8FF-809F475314B0}"/>
              </a:ext>
            </a:extLst>
          </p:cNvPr>
          <p:cNvSpPr txBox="1">
            <a:spLocks/>
          </p:cNvSpPr>
          <p:nvPr/>
        </p:nvSpPr>
        <p:spPr>
          <a:xfrm>
            <a:off x="4068314" y="749018"/>
            <a:ext cx="611785"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Livvic"/>
              <a:buNone/>
              <a:defRPr sz="4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sz="2800" dirty="0">
                <a:solidFill>
                  <a:schemeClr val="lt1"/>
                </a:solidFill>
              </a:rPr>
              <a:t>06</a:t>
            </a:r>
          </a:p>
        </p:txBody>
      </p:sp>
      <p:sp>
        <p:nvSpPr>
          <p:cNvPr id="10" name="Google Shape;155;p28">
            <a:extLst>
              <a:ext uri="{FF2B5EF4-FFF2-40B4-BE49-F238E27FC236}">
                <a16:creationId xmlns:a16="http://schemas.microsoft.com/office/drawing/2014/main" id="{8C1FBF2B-EA84-76F2-1812-98B69A2A9F54}"/>
              </a:ext>
            </a:extLst>
          </p:cNvPr>
          <p:cNvSpPr txBox="1">
            <a:spLocks/>
          </p:cNvSpPr>
          <p:nvPr/>
        </p:nvSpPr>
        <p:spPr>
          <a:xfrm>
            <a:off x="4068314" y="1583693"/>
            <a:ext cx="611785"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Livvic"/>
              <a:buNone/>
              <a:defRPr sz="4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sz="2800" dirty="0">
                <a:solidFill>
                  <a:schemeClr val="lt1"/>
                </a:solidFill>
              </a:rPr>
              <a:t>07</a:t>
            </a:r>
          </a:p>
        </p:txBody>
      </p:sp>
      <p:sp>
        <p:nvSpPr>
          <p:cNvPr id="12" name="Google Shape;158;p28">
            <a:extLst>
              <a:ext uri="{FF2B5EF4-FFF2-40B4-BE49-F238E27FC236}">
                <a16:creationId xmlns:a16="http://schemas.microsoft.com/office/drawing/2014/main" id="{FA2432F3-2724-6A90-E577-A3CA087C2B51}"/>
              </a:ext>
            </a:extLst>
          </p:cNvPr>
          <p:cNvSpPr txBox="1">
            <a:spLocks/>
          </p:cNvSpPr>
          <p:nvPr/>
        </p:nvSpPr>
        <p:spPr>
          <a:xfrm>
            <a:off x="4068314" y="3160838"/>
            <a:ext cx="611785"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Livvic"/>
              <a:buNone/>
              <a:defRPr sz="4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sz="2800" dirty="0">
                <a:solidFill>
                  <a:schemeClr val="lt1"/>
                </a:solidFill>
              </a:rPr>
              <a:t>09</a:t>
            </a:r>
          </a:p>
        </p:txBody>
      </p:sp>
      <p:sp>
        <p:nvSpPr>
          <p:cNvPr id="14" name="Google Shape;161;p28">
            <a:extLst>
              <a:ext uri="{FF2B5EF4-FFF2-40B4-BE49-F238E27FC236}">
                <a16:creationId xmlns:a16="http://schemas.microsoft.com/office/drawing/2014/main" id="{3DA03582-EF5E-80E8-5510-FA9178ADA58F}"/>
              </a:ext>
            </a:extLst>
          </p:cNvPr>
          <p:cNvSpPr txBox="1">
            <a:spLocks/>
          </p:cNvSpPr>
          <p:nvPr/>
        </p:nvSpPr>
        <p:spPr>
          <a:xfrm>
            <a:off x="4068314" y="3995513"/>
            <a:ext cx="611785"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Livvic"/>
              <a:buNone/>
              <a:defRPr sz="4800" b="1" i="0" u="none" strike="noStrike" cap="none">
                <a:solidFill>
                  <a:schemeClr val="dk1"/>
                </a:solidFill>
                <a:latin typeface="Livvic"/>
                <a:ea typeface="Livvic"/>
                <a:cs typeface="Livvic"/>
                <a:sym typeface="Livvic"/>
              </a:defRPr>
            </a:lvl1pPr>
            <a:lvl2pPr marR="0" lvl="1"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sz="2800" dirty="0">
                <a:solidFill>
                  <a:schemeClr val="lt1"/>
                </a:solidFill>
              </a:rPr>
              <a:t>10</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53"/>
        <p:cNvGrpSpPr/>
        <p:nvPr/>
      </p:nvGrpSpPr>
      <p:grpSpPr>
        <a:xfrm>
          <a:off x="0" y="0"/>
          <a:ext cx="0" cy="0"/>
          <a:chOff x="0" y="0"/>
          <a:chExt cx="0" cy="0"/>
        </a:xfrm>
      </p:grpSpPr>
      <p:sp>
        <p:nvSpPr>
          <p:cNvPr id="5354" name="Google Shape;5354;p6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355" name="Google Shape;5355;p6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356" name="Google Shape;5356;p63"/>
          <p:cNvGrpSpPr/>
          <p:nvPr/>
        </p:nvGrpSpPr>
        <p:grpSpPr>
          <a:xfrm>
            <a:off x="2704005" y="4258781"/>
            <a:ext cx="342144" cy="362704"/>
            <a:chOff x="2704005" y="4258781"/>
            <a:chExt cx="342144" cy="362704"/>
          </a:xfrm>
        </p:grpSpPr>
        <p:sp>
          <p:nvSpPr>
            <p:cNvPr id="5357" name="Google Shape;5357;p6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63"/>
          <p:cNvGrpSpPr/>
          <p:nvPr/>
        </p:nvGrpSpPr>
        <p:grpSpPr>
          <a:xfrm>
            <a:off x="2157462" y="4258496"/>
            <a:ext cx="347435" cy="363370"/>
            <a:chOff x="2157462" y="4258496"/>
            <a:chExt cx="347435" cy="363370"/>
          </a:xfrm>
        </p:grpSpPr>
        <p:sp>
          <p:nvSpPr>
            <p:cNvPr id="5365" name="Google Shape;5365;p6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63"/>
          <p:cNvGrpSpPr/>
          <p:nvPr/>
        </p:nvGrpSpPr>
        <p:grpSpPr>
          <a:xfrm>
            <a:off x="1767069" y="3360146"/>
            <a:ext cx="286324" cy="348163"/>
            <a:chOff x="1767069" y="3360146"/>
            <a:chExt cx="286324" cy="348163"/>
          </a:xfrm>
        </p:grpSpPr>
        <p:sp>
          <p:nvSpPr>
            <p:cNvPr id="5369" name="Google Shape;5369;p6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6" name="Google Shape;5376;p63"/>
          <p:cNvGrpSpPr/>
          <p:nvPr/>
        </p:nvGrpSpPr>
        <p:grpSpPr>
          <a:xfrm>
            <a:off x="3075928" y="2445798"/>
            <a:ext cx="363243" cy="300675"/>
            <a:chOff x="3075928" y="2445798"/>
            <a:chExt cx="363243" cy="300675"/>
          </a:xfrm>
        </p:grpSpPr>
        <p:sp>
          <p:nvSpPr>
            <p:cNvPr id="5377" name="Google Shape;5377;p6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63"/>
          <p:cNvGrpSpPr/>
          <p:nvPr/>
        </p:nvGrpSpPr>
        <p:grpSpPr>
          <a:xfrm>
            <a:off x="2633105" y="2431859"/>
            <a:ext cx="363243" cy="328585"/>
            <a:chOff x="2633105" y="2431859"/>
            <a:chExt cx="363243" cy="328585"/>
          </a:xfrm>
        </p:grpSpPr>
        <p:sp>
          <p:nvSpPr>
            <p:cNvPr id="5389" name="Google Shape;5389;p6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63"/>
          <p:cNvGrpSpPr/>
          <p:nvPr/>
        </p:nvGrpSpPr>
        <p:grpSpPr>
          <a:xfrm>
            <a:off x="4010963" y="3763781"/>
            <a:ext cx="343665" cy="363211"/>
            <a:chOff x="4010963" y="3763781"/>
            <a:chExt cx="343665" cy="363211"/>
          </a:xfrm>
        </p:grpSpPr>
        <p:sp>
          <p:nvSpPr>
            <p:cNvPr id="5398" name="Google Shape;5398;p6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63"/>
          <p:cNvGrpSpPr/>
          <p:nvPr/>
        </p:nvGrpSpPr>
        <p:grpSpPr>
          <a:xfrm>
            <a:off x="2185372" y="1957799"/>
            <a:ext cx="366664" cy="366981"/>
            <a:chOff x="2185372" y="1957799"/>
            <a:chExt cx="366664" cy="366981"/>
          </a:xfrm>
        </p:grpSpPr>
        <p:sp>
          <p:nvSpPr>
            <p:cNvPr id="5404" name="Google Shape;5404;p6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63"/>
          <p:cNvGrpSpPr/>
          <p:nvPr/>
        </p:nvGrpSpPr>
        <p:grpSpPr>
          <a:xfrm>
            <a:off x="2189142" y="2421310"/>
            <a:ext cx="365904" cy="350064"/>
            <a:chOff x="2189142" y="2421310"/>
            <a:chExt cx="365904" cy="350064"/>
          </a:xfrm>
        </p:grpSpPr>
        <p:sp>
          <p:nvSpPr>
            <p:cNvPr id="5413" name="Google Shape;5413;p6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2" name="Google Shape;5422;p63"/>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3" name="Google Shape;5423;p63"/>
          <p:cNvGrpSpPr/>
          <p:nvPr/>
        </p:nvGrpSpPr>
        <p:grpSpPr>
          <a:xfrm>
            <a:off x="2206122" y="3360748"/>
            <a:ext cx="308183" cy="347561"/>
            <a:chOff x="2206122" y="3360748"/>
            <a:chExt cx="308183" cy="347561"/>
          </a:xfrm>
        </p:grpSpPr>
        <p:sp>
          <p:nvSpPr>
            <p:cNvPr id="5424" name="Google Shape;5424;p6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63"/>
          <p:cNvGrpSpPr/>
          <p:nvPr/>
        </p:nvGrpSpPr>
        <p:grpSpPr>
          <a:xfrm>
            <a:off x="2214042" y="3810509"/>
            <a:ext cx="368153" cy="311193"/>
            <a:chOff x="2214042" y="3810509"/>
            <a:chExt cx="368153" cy="311193"/>
          </a:xfrm>
        </p:grpSpPr>
        <p:sp>
          <p:nvSpPr>
            <p:cNvPr id="5430" name="Google Shape;5430;p6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63"/>
          <p:cNvGrpSpPr/>
          <p:nvPr/>
        </p:nvGrpSpPr>
        <p:grpSpPr>
          <a:xfrm>
            <a:off x="1737258" y="1988371"/>
            <a:ext cx="370814" cy="307359"/>
            <a:chOff x="1737258" y="1988371"/>
            <a:chExt cx="370814" cy="307359"/>
          </a:xfrm>
        </p:grpSpPr>
        <p:sp>
          <p:nvSpPr>
            <p:cNvPr id="5433" name="Google Shape;5433;p6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63"/>
          <p:cNvGrpSpPr/>
          <p:nvPr/>
        </p:nvGrpSpPr>
        <p:grpSpPr>
          <a:xfrm>
            <a:off x="1768938" y="3782219"/>
            <a:ext cx="367805" cy="367773"/>
            <a:chOff x="1768938" y="3782219"/>
            <a:chExt cx="367805" cy="367773"/>
          </a:xfrm>
        </p:grpSpPr>
        <p:sp>
          <p:nvSpPr>
            <p:cNvPr id="5438" name="Google Shape;5438;p6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3"/>
          <p:cNvGrpSpPr/>
          <p:nvPr/>
        </p:nvGrpSpPr>
        <p:grpSpPr>
          <a:xfrm>
            <a:off x="2681385" y="3798439"/>
            <a:ext cx="325544" cy="327413"/>
            <a:chOff x="2681385" y="3798439"/>
            <a:chExt cx="325544" cy="327413"/>
          </a:xfrm>
        </p:grpSpPr>
        <p:sp>
          <p:nvSpPr>
            <p:cNvPr id="5444" name="Google Shape;5444;p6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63"/>
          <p:cNvGrpSpPr/>
          <p:nvPr/>
        </p:nvGrpSpPr>
        <p:grpSpPr>
          <a:xfrm>
            <a:off x="848983" y="1989511"/>
            <a:ext cx="369294" cy="304350"/>
            <a:chOff x="848983" y="1989511"/>
            <a:chExt cx="369294" cy="304350"/>
          </a:xfrm>
        </p:grpSpPr>
        <p:sp>
          <p:nvSpPr>
            <p:cNvPr id="5452" name="Google Shape;5452;p6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63"/>
          <p:cNvGrpSpPr/>
          <p:nvPr/>
        </p:nvGrpSpPr>
        <p:grpSpPr>
          <a:xfrm>
            <a:off x="3074027" y="1983777"/>
            <a:ext cx="380604" cy="313854"/>
            <a:chOff x="3074027" y="1983777"/>
            <a:chExt cx="380604" cy="313854"/>
          </a:xfrm>
        </p:grpSpPr>
        <p:sp>
          <p:nvSpPr>
            <p:cNvPr id="5458" name="Google Shape;5458;p6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63"/>
          <p:cNvGrpSpPr/>
          <p:nvPr/>
        </p:nvGrpSpPr>
        <p:grpSpPr>
          <a:xfrm>
            <a:off x="3560600" y="3763338"/>
            <a:ext cx="352345" cy="363655"/>
            <a:chOff x="3560600" y="3763338"/>
            <a:chExt cx="352345" cy="363655"/>
          </a:xfrm>
        </p:grpSpPr>
        <p:sp>
          <p:nvSpPr>
            <p:cNvPr id="5464" name="Google Shape;5464;p6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63"/>
          <p:cNvGrpSpPr/>
          <p:nvPr/>
        </p:nvGrpSpPr>
        <p:grpSpPr>
          <a:xfrm>
            <a:off x="1767449" y="1513044"/>
            <a:ext cx="324403" cy="347783"/>
            <a:chOff x="1767449" y="1513044"/>
            <a:chExt cx="324403" cy="347783"/>
          </a:xfrm>
        </p:grpSpPr>
        <p:sp>
          <p:nvSpPr>
            <p:cNvPr id="5468" name="Google Shape;5468;p6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7" name="Google Shape;5477;p63"/>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3"/>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9" name="Google Shape;5479;p63"/>
          <p:cNvGrpSpPr/>
          <p:nvPr/>
        </p:nvGrpSpPr>
        <p:grpSpPr>
          <a:xfrm>
            <a:off x="3107608" y="3763401"/>
            <a:ext cx="360233" cy="362451"/>
            <a:chOff x="3107608" y="3763401"/>
            <a:chExt cx="360233" cy="362451"/>
          </a:xfrm>
        </p:grpSpPr>
        <p:sp>
          <p:nvSpPr>
            <p:cNvPr id="5480" name="Google Shape;5480;p6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63"/>
          <p:cNvGrpSpPr/>
          <p:nvPr/>
        </p:nvGrpSpPr>
        <p:grpSpPr>
          <a:xfrm>
            <a:off x="889343" y="3801227"/>
            <a:ext cx="351585" cy="339705"/>
            <a:chOff x="889343" y="3801227"/>
            <a:chExt cx="351585" cy="339705"/>
          </a:xfrm>
        </p:grpSpPr>
        <p:sp>
          <p:nvSpPr>
            <p:cNvPr id="5484" name="Google Shape;5484;p6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63"/>
          <p:cNvGrpSpPr/>
          <p:nvPr/>
        </p:nvGrpSpPr>
        <p:grpSpPr>
          <a:xfrm>
            <a:off x="4007193" y="1512727"/>
            <a:ext cx="320633" cy="348100"/>
            <a:chOff x="4007193" y="1512727"/>
            <a:chExt cx="320633" cy="348100"/>
          </a:xfrm>
        </p:grpSpPr>
        <p:sp>
          <p:nvSpPr>
            <p:cNvPr id="5490" name="Google Shape;5490;p6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63"/>
          <p:cNvGrpSpPr/>
          <p:nvPr/>
        </p:nvGrpSpPr>
        <p:grpSpPr>
          <a:xfrm>
            <a:off x="3530425" y="1508747"/>
            <a:ext cx="368175" cy="344594"/>
            <a:chOff x="3530425" y="1508747"/>
            <a:chExt cx="368175" cy="344594"/>
          </a:xfrm>
        </p:grpSpPr>
        <p:sp>
          <p:nvSpPr>
            <p:cNvPr id="5496" name="Google Shape;5496;p6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63"/>
          <p:cNvGrpSpPr/>
          <p:nvPr/>
        </p:nvGrpSpPr>
        <p:grpSpPr>
          <a:xfrm>
            <a:off x="3961923" y="2486317"/>
            <a:ext cx="364415" cy="220936"/>
            <a:chOff x="3961923" y="2486317"/>
            <a:chExt cx="364415" cy="220936"/>
          </a:xfrm>
        </p:grpSpPr>
        <p:sp>
          <p:nvSpPr>
            <p:cNvPr id="5501" name="Google Shape;5501;p6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63"/>
          <p:cNvGrpSpPr/>
          <p:nvPr/>
        </p:nvGrpSpPr>
        <p:grpSpPr>
          <a:xfrm>
            <a:off x="3516886" y="3438727"/>
            <a:ext cx="391854" cy="269922"/>
            <a:chOff x="3516850" y="3406526"/>
            <a:chExt cx="369674" cy="254644"/>
          </a:xfrm>
        </p:grpSpPr>
        <p:sp>
          <p:nvSpPr>
            <p:cNvPr id="5506" name="Google Shape;5506;p6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63"/>
          <p:cNvGrpSpPr/>
          <p:nvPr/>
        </p:nvGrpSpPr>
        <p:grpSpPr>
          <a:xfrm>
            <a:off x="3522521" y="1975857"/>
            <a:ext cx="367013" cy="331278"/>
            <a:chOff x="3522521" y="1975857"/>
            <a:chExt cx="367013" cy="331278"/>
          </a:xfrm>
        </p:grpSpPr>
        <p:sp>
          <p:nvSpPr>
            <p:cNvPr id="5511" name="Google Shape;5511;p6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63"/>
          <p:cNvGrpSpPr/>
          <p:nvPr/>
        </p:nvGrpSpPr>
        <p:grpSpPr>
          <a:xfrm>
            <a:off x="3127598" y="1513234"/>
            <a:ext cx="289714" cy="347593"/>
            <a:chOff x="3127598" y="1513234"/>
            <a:chExt cx="289714" cy="347593"/>
          </a:xfrm>
        </p:grpSpPr>
        <p:sp>
          <p:nvSpPr>
            <p:cNvPr id="5519" name="Google Shape;5519;p6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63"/>
          <p:cNvGrpSpPr/>
          <p:nvPr/>
        </p:nvGrpSpPr>
        <p:grpSpPr>
          <a:xfrm>
            <a:off x="2662884" y="1513044"/>
            <a:ext cx="322914" cy="348543"/>
            <a:chOff x="2662884" y="1513044"/>
            <a:chExt cx="322914" cy="348543"/>
          </a:xfrm>
        </p:grpSpPr>
        <p:sp>
          <p:nvSpPr>
            <p:cNvPr id="5525" name="Google Shape;5525;p6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5" name="Google Shape;5535;p63"/>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6" name="Google Shape;5536;p63"/>
          <p:cNvGrpSpPr/>
          <p:nvPr/>
        </p:nvGrpSpPr>
        <p:grpSpPr>
          <a:xfrm>
            <a:off x="2232511" y="1512759"/>
            <a:ext cx="299534" cy="348068"/>
            <a:chOff x="2232511" y="1512759"/>
            <a:chExt cx="299534" cy="348068"/>
          </a:xfrm>
        </p:grpSpPr>
        <p:sp>
          <p:nvSpPr>
            <p:cNvPr id="5537" name="Google Shape;5537;p6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63"/>
          <p:cNvGrpSpPr/>
          <p:nvPr/>
        </p:nvGrpSpPr>
        <p:grpSpPr>
          <a:xfrm>
            <a:off x="2630824" y="1976966"/>
            <a:ext cx="368185" cy="330454"/>
            <a:chOff x="2630824" y="1976966"/>
            <a:chExt cx="368185" cy="330454"/>
          </a:xfrm>
        </p:grpSpPr>
        <p:sp>
          <p:nvSpPr>
            <p:cNvPr id="5549" name="Google Shape;5549;p6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63"/>
          <p:cNvGrpSpPr/>
          <p:nvPr/>
        </p:nvGrpSpPr>
        <p:grpSpPr>
          <a:xfrm>
            <a:off x="1310655" y="3360527"/>
            <a:ext cx="306314" cy="347403"/>
            <a:chOff x="1310655" y="3360527"/>
            <a:chExt cx="306314" cy="347403"/>
          </a:xfrm>
        </p:grpSpPr>
        <p:sp>
          <p:nvSpPr>
            <p:cNvPr id="5558" name="Google Shape;5558;p6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63"/>
          <p:cNvGrpSpPr/>
          <p:nvPr/>
        </p:nvGrpSpPr>
        <p:grpSpPr>
          <a:xfrm>
            <a:off x="1303876" y="2419377"/>
            <a:ext cx="363275" cy="354626"/>
            <a:chOff x="1303876" y="2419377"/>
            <a:chExt cx="363275" cy="354626"/>
          </a:xfrm>
        </p:grpSpPr>
        <p:sp>
          <p:nvSpPr>
            <p:cNvPr id="5564" name="Google Shape;5564;p6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63"/>
          <p:cNvGrpSpPr/>
          <p:nvPr/>
        </p:nvGrpSpPr>
        <p:grpSpPr>
          <a:xfrm>
            <a:off x="1293706" y="1966416"/>
            <a:ext cx="369294" cy="350444"/>
            <a:chOff x="1293706" y="1966416"/>
            <a:chExt cx="369294" cy="350444"/>
          </a:xfrm>
        </p:grpSpPr>
        <p:sp>
          <p:nvSpPr>
            <p:cNvPr id="5573" name="Google Shape;5573;p6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63"/>
          <p:cNvGrpSpPr/>
          <p:nvPr/>
        </p:nvGrpSpPr>
        <p:grpSpPr>
          <a:xfrm>
            <a:off x="3119678" y="3360146"/>
            <a:ext cx="269343" cy="348543"/>
            <a:chOff x="3119678" y="3360146"/>
            <a:chExt cx="269343" cy="348543"/>
          </a:xfrm>
        </p:grpSpPr>
        <p:sp>
          <p:nvSpPr>
            <p:cNvPr id="5582" name="Google Shape;5582;p6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63"/>
          <p:cNvGrpSpPr/>
          <p:nvPr/>
        </p:nvGrpSpPr>
        <p:grpSpPr>
          <a:xfrm>
            <a:off x="3967213" y="3356947"/>
            <a:ext cx="368185" cy="354753"/>
            <a:chOff x="3967213" y="3356947"/>
            <a:chExt cx="368185" cy="354753"/>
          </a:xfrm>
        </p:grpSpPr>
        <p:sp>
          <p:nvSpPr>
            <p:cNvPr id="5590" name="Google Shape;5590;p6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63"/>
          <p:cNvGrpSpPr/>
          <p:nvPr/>
        </p:nvGrpSpPr>
        <p:grpSpPr>
          <a:xfrm>
            <a:off x="871254" y="3360146"/>
            <a:ext cx="285183" cy="347023"/>
            <a:chOff x="871254" y="3360146"/>
            <a:chExt cx="285183" cy="347023"/>
          </a:xfrm>
        </p:grpSpPr>
        <p:sp>
          <p:nvSpPr>
            <p:cNvPr id="5596" name="Google Shape;5596;p6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3"/>
          <p:cNvGrpSpPr/>
          <p:nvPr/>
        </p:nvGrpSpPr>
        <p:grpSpPr>
          <a:xfrm>
            <a:off x="1331406" y="1513361"/>
            <a:ext cx="301784" cy="348607"/>
            <a:chOff x="1331406" y="1513361"/>
            <a:chExt cx="301784" cy="348607"/>
          </a:xfrm>
        </p:grpSpPr>
        <p:sp>
          <p:nvSpPr>
            <p:cNvPr id="5601" name="Google Shape;5601;p6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5" name="Google Shape;5605;p63"/>
          <p:cNvGrpSpPr/>
          <p:nvPr/>
        </p:nvGrpSpPr>
        <p:grpSpPr>
          <a:xfrm>
            <a:off x="2665165" y="3360146"/>
            <a:ext cx="281794" cy="349684"/>
            <a:chOff x="2665165" y="3360146"/>
            <a:chExt cx="281794" cy="349684"/>
          </a:xfrm>
        </p:grpSpPr>
        <p:sp>
          <p:nvSpPr>
            <p:cNvPr id="5606" name="Google Shape;5606;p6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63"/>
          <p:cNvGrpSpPr/>
          <p:nvPr/>
        </p:nvGrpSpPr>
        <p:grpSpPr>
          <a:xfrm>
            <a:off x="3967213" y="1975477"/>
            <a:ext cx="368185" cy="331816"/>
            <a:chOff x="3967213" y="1975477"/>
            <a:chExt cx="368185" cy="331816"/>
          </a:xfrm>
        </p:grpSpPr>
        <p:sp>
          <p:nvSpPr>
            <p:cNvPr id="5612" name="Google Shape;5612;p6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63"/>
          <p:cNvGrpSpPr/>
          <p:nvPr/>
        </p:nvGrpSpPr>
        <p:grpSpPr>
          <a:xfrm>
            <a:off x="861053" y="2414910"/>
            <a:ext cx="362134" cy="363623"/>
            <a:chOff x="861053" y="2414910"/>
            <a:chExt cx="362134" cy="363623"/>
          </a:xfrm>
        </p:grpSpPr>
        <p:sp>
          <p:nvSpPr>
            <p:cNvPr id="5616" name="Google Shape;5616;p6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63"/>
          <p:cNvGrpSpPr/>
          <p:nvPr/>
        </p:nvGrpSpPr>
        <p:grpSpPr>
          <a:xfrm>
            <a:off x="864062" y="2884503"/>
            <a:ext cx="264084" cy="347783"/>
            <a:chOff x="864062" y="2884503"/>
            <a:chExt cx="264084" cy="347783"/>
          </a:xfrm>
        </p:grpSpPr>
        <p:sp>
          <p:nvSpPr>
            <p:cNvPr id="5622" name="Google Shape;5622;p6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63"/>
          <p:cNvGrpSpPr/>
          <p:nvPr/>
        </p:nvGrpSpPr>
        <p:grpSpPr>
          <a:xfrm>
            <a:off x="3978523" y="2884661"/>
            <a:ext cx="348955" cy="346516"/>
            <a:chOff x="3978523" y="2884661"/>
            <a:chExt cx="348955" cy="346516"/>
          </a:xfrm>
        </p:grpSpPr>
        <p:sp>
          <p:nvSpPr>
            <p:cNvPr id="5633" name="Google Shape;5633;p6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63"/>
          <p:cNvGrpSpPr/>
          <p:nvPr/>
        </p:nvGrpSpPr>
        <p:grpSpPr>
          <a:xfrm>
            <a:off x="3527780" y="2885263"/>
            <a:ext cx="347435" cy="345534"/>
            <a:chOff x="3527780" y="2885263"/>
            <a:chExt cx="347435" cy="345534"/>
          </a:xfrm>
        </p:grpSpPr>
        <p:sp>
          <p:nvSpPr>
            <p:cNvPr id="5642" name="Google Shape;5642;p6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63"/>
          <p:cNvGrpSpPr/>
          <p:nvPr/>
        </p:nvGrpSpPr>
        <p:grpSpPr>
          <a:xfrm>
            <a:off x="2239671" y="2884503"/>
            <a:ext cx="218053" cy="348543"/>
            <a:chOff x="2239671" y="2884503"/>
            <a:chExt cx="218053" cy="348543"/>
          </a:xfrm>
        </p:grpSpPr>
        <p:sp>
          <p:nvSpPr>
            <p:cNvPr id="5666" name="Google Shape;5666;p6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63"/>
          <p:cNvGrpSpPr/>
          <p:nvPr/>
        </p:nvGrpSpPr>
        <p:grpSpPr>
          <a:xfrm>
            <a:off x="2691555" y="2884503"/>
            <a:ext cx="215044" cy="348924"/>
            <a:chOff x="2691555" y="2884503"/>
            <a:chExt cx="215044" cy="348924"/>
          </a:xfrm>
        </p:grpSpPr>
        <p:sp>
          <p:nvSpPr>
            <p:cNvPr id="5672" name="Google Shape;5672;p6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63"/>
          <p:cNvGrpSpPr/>
          <p:nvPr/>
        </p:nvGrpSpPr>
        <p:grpSpPr>
          <a:xfrm>
            <a:off x="1770459" y="2884503"/>
            <a:ext cx="254644" cy="348828"/>
            <a:chOff x="1770459" y="2884503"/>
            <a:chExt cx="254644" cy="348828"/>
          </a:xfrm>
        </p:grpSpPr>
        <p:sp>
          <p:nvSpPr>
            <p:cNvPr id="5676" name="Google Shape;5676;p6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63"/>
          <p:cNvGrpSpPr/>
          <p:nvPr/>
        </p:nvGrpSpPr>
        <p:grpSpPr>
          <a:xfrm>
            <a:off x="1317466" y="2884883"/>
            <a:ext cx="258382" cy="348543"/>
            <a:chOff x="1317466" y="2884883"/>
            <a:chExt cx="258382" cy="348543"/>
          </a:xfrm>
        </p:grpSpPr>
        <p:sp>
          <p:nvSpPr>
            <p:cNvPr id="5685" name="Google Shape;5685;p6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63"/>
          <p:cNvGrpSpPr/>
          <p:nvPr/>
        </p:nvGrpSpPr>
        <p:grpSpPr>
          <a:xfrm>
            <a:off x="3121167" y="2884883"/>
            <a:ext cx="258414" cy="348543"/>
            <a:chOff x="3121167" y="2884883"/>
            <a:chExt cx="258414" cy="348543"/>
          </a:xfrm>
        </p:grpSpPr>
        <p:sp>
          <p:nvSpPr>
            <p:cNvPr id="5694" name="Google Shape;5694;p6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63"/>
          <p:cNvGrpSpPr/>
          <p:nvPr/>
        </p:nvGrpSpPr>
        <p:grpSpPr>
          <a:xfrm>
            <a:off x="7144274" y="1500214"/>
            <a:ext cx="282174" cy="355735"/>
            <a:chOff x="7144274" y="1500214"/>
            <a:chExt cx="282174" cy="355735"/>
          </a:xfrm>
        </p:grpSpPr>
        <p:sp>
          <p:nvSpPr>
            <p:cNvPr id="5703" name="Google Shape;5703;p6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63"/>
          <p:cNvGrpSpPr/>
          <p:nvPr/>
        </p:nvGrpSpPr>
        <p:grpSpPr>
          <a:xfrm>
            <a:off x="6685262" y="1500214"/>
            <a:ext cx="289682" cy="354594"/>
            <a:chOff x="6685262" y="1500214"/>
            <a:chExt cx="289682" cy="354594"/>
          </a:xfrm>
        </p:grpSpPr>
        <p:sp>
          <p:nvSpPr>
            <p:cNvPr id="5710" name="Google Shape;5710;p6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3"/>
          <p:cNvGrpSpPr/>
          <p:nvPr/>
        </p:nvGrpSpPr>
        <p:grpSpPr>
          <a:xfrm>
            <a:off x="6200938" y="1500594"/>
            <a:ext cx="322154" cy="355355"/>
            <a:chOff x="6200938" y="1500594"/>
            <a:chExt cx="322154" cy="355355"/>
          </a:xfrm>
        </p:grpSpPr>
        <p:sp>
          <p:nvSpPr>
            <p:cNvPr id="5715" name="Google Shape;5715;p6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63"/>
          <p:cNvGrpSpPr/>
          <p:nvPr/>
        </p:nvGrpSpPr>
        <p:grpSpPr>
          <a:xfrm>
            <a:off x="5289631" y="1500214"/>
            <a:ext cx="332355" cy="354974"/>
            <a:chOff x="5289631" y="1500214"/>
            <a:chExt cx="332355" cy="354974"/>
          </a:xfrm>
        </p:grpSpPr>
        <p:sp>
          <p:nvSpPr>
            <p:cNvPr id="5721" name="Google Shape;5721;p6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63"/>
          <p:cNvGrpSpPr/>
          <p:nvPr/>
        </p:nvGrpSpPr>
        <p:grpSpPr>
          <a:xfrm>
            <a:off x="5748295" y="1499833"/>
            <a:ext cx="323294" cy="356115"/>
            <a:chOff x="5748295" y="1499833"/>
            <a:chExt cx="323294" cy="356115"/>
          </a:xfrm>
        </p:grpSpPr>
        <p:sp>
          <p:nvSpPr>
            <p:cNvPr id="5728" name="Google Shape;5728;p6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63"/>
          <p:cNvGrpSpPr/>
          <p:nvPr/>
        </p:nvGrpSpPr>
        <p:grpSpPr>
          <a:xfrm>
            <a:off x="6248078" y="3784468"/>
            <a:ext cx="277263" cy="356115"/>
            <a:chOff x="6248078" y="3784468"/>
            <a:chExt cx="277263" cy="356115"/>
          </a:xfrm>
        </p:grpSpPr>
        <p:sp>
          <p:nvSpPr>
            <p:cNvPr id="5736" name="Google Shape;5736;p6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63"/>
          <p:cNvGrpSpPr/>
          <p:nvPr/>
        </p:nvGrpSpPr>
        <p:grpSpPr>
          <a:xfrm>
            <a:off x="5800725" y="3785989"/>
            <a:ext cx="277644" cy="354594"/>
            <a:chOff x="5800725" y="3785989"/>
            <a:chExt cx="277644" cy="354594"/>
          </a:xfrm>
        </p:grpSpPr>
        <p:sp>
          <p:nvSpPr>
            <p:cNvPr id="5742" name="Google Shape;5742;p6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63"/>
          <p:cNvGrpSpPr/>
          <p:nvPr/>
        </p:nvGrpSpPr>
        <p:grpSpPr>
          <a:xfrm>
            <a:off x="5353403" y="3785609"/>
            <a:ext cx="277992" cy="354974"/>
            <a:chOff x="5353403" y="3785609"/>
            <a:chExt cx="277992" cy="354974"/>
          </a:xfrm>
        </p:grpSpPr>
        <p:sp>
          <p:nvSpPr>
            <p:cNvPr id="5750" name="Google Shape;5750;p6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63"/>
          <p:cNvGrpSpPr/>
          <p:nvPr/>
        </p:nvGrpSpPr>
        <p:grpSpPr>
          <a:xfrm>
            <a:off x="8047661" y="1501037"/>
            <a:ext cx="278404" cy="355260"/>
            <a:chOff x="8047661" y="1501037"/>
            <a:chExt cx="278404" cy="355260"/>
          </a:xfrm>
        </p:grpSpPr>
        <p:sp>
          <p:nvSpPr>
            <p:cNvPr id="5757" name="Google Shape;5757;p6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1" name="Google Shape;5761;p63"/>
          <p:cNvGrpSpPr/>
          <p:nvPr/>
        </p:nvGrpSpPr>
        <p:grpSpPr>
          <a:xfrm>
            <a:off x="4903389" y="1500214"/>
            <a:ext cx="267854" cy="355735"/>
            <a:chOff x="4903389" y="1500214"/>
            <a:chExt cx="267854" cy="355735"/>
          </a:xfrm>
        </p:grpSpPr>
        <p:sp>
          <p:nvSpPr>
            <p:cNvPr id="5762" name="Google Shape;5762;p6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63"/>
          <p:cNvGrpSpPr/>
          <p:nvPr/>
        </p:nvGrpSpPr>
        <p:grpSpPr>
          <a:xfrm>
            <a:off x="4896229" y="3785989"/>
            <a:ext cx="278784" cy="354594"/>
            <a:chOff x="4896229" y="3785989"/>
            <a:chExt cx="278784" cy="354594"/>
          </a:xfrm>
        </p:grpSpPr>
        <p:sp>
          <p:nvSpPr>
            <p:cNvPr id="5768" name="Google Shape;5768;p6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63"/>
          <p:cNvGrpSpPr/>
          <p:nvPr/>
        </p:nvGrpSpPr>
        <p:grpSpPr>
          <a:xfrm>
            <a:off x="6243928" y="4263502"/>
            <a:ext cx="274254" cy="350824"/>
            <a:chOff x="6243928" y="4263502"/>
            <a:chExt cx="274254" cy="350824"/>
          </a:xfrm>
        </p:grpSpPr>
        <p:sp>
          <p:nvSpPr>
            <p:cNvPr id="5775" name="Google Shape;5775;p6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3"/>
          <p:cNvGrpSpPr/>
          <p:nvPr/>
        </p:nvGrpSpPr>
        <p:grpSpPr>
          <a:xfrm>
            <a:off x="7592387" y="3787858"/>
            <a:ext cx="273874" cy="351204"/>
            <a:chOff x="7592387" y="3787858"/>
            <a:chExt cx="273874" cy="351204"/>
          </a:xfrm>
        </p:grpSpPr>
        <p:sp>
          <p:nvSpPr>
            <p:cNvPr id="5784" name="Google Shape;5784;p6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3"/>
          <p:cNvGrpSpPr/>
          <p:nvPr/>
        </p:nvGrpSpPr>
        <p:grpSpPr>
          <a:xfrm>
            <a:off x="7145794" y="3787858"/>
            <a:ext cx="274254" cy="350444"/>
            <a:chOff x="7145794" y="3787858"/>
            <a:chExt cx="274254" cy="350444"/>
          </a:xfrm>
        </p:grpSpPr>
        <p:sp>
          <p:nvSpPr>
            <p:cNvPr id="5789" name="Google Shape;5789;p6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63"/>
          <p:cNvGrpSpPr/>
          <p:nvPr/>
        </p:nvGrpSpPr>
        <p:grpSpPr>
          <a:xfrm>
            <a:off x="8047661" y="1969046"/>
            <a:ext cx="279132" cy="356875"/>
            <a:chOff x="8047661" y="1969046"/>
            <a:chExt cx="279132" cy="356875"/>
          </a:xfrm>
        </p:grpSpPr>
        <p:sp>
          <p:nvSpPr>
            <p:cNvPr id="5796" name="Google Shape;5796;p6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63"/>
          <p:cNvGrpSpPr/>
          <p:nvPr/>
        </p:nvGrpSpPr>
        <p:grpSpPr>
          <a:xfrm>
            <a:off x="7596157" y="1968159"/>
            <a:ext cx="279544" cy="358142"/>
            <a:chOff x="7596157" y="1968159"/>
            <a:chExt cx="279544" cy="358142"/>
          </a:xfrm>
        </p:grpSpPr>
        <p:sp>
          <p:nvSpPr>
            <p:cNvPr id="5801" name="Google Shape;5801;p6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7" name="Google Shape;5807;p63"/>
          <p:cNvGrpSpPr/>
          <p:nvPr/>
        </p:nvGrpSpPr>
        <p:grpSpPr>
          <a:xfrm>
            <a:off x="7147315" y="1969046"/>
            <a:ext cx="279513" cy="357636"/>
            <a:chOff x="7147315" y="1969046"/>
            <a:chExt cx="279513" cy="357636"/>
          </a:xfrm>
        </p:grpSpPr>
        <p:sp>
          <p:nvSpPr>
            <p:cNvPr id="5808" name="Google Shape;5808;p6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5" name="Google Shape;5815;p63"/>
          <p:cNvGrpSpPr/>
          <p:nvPr/>
        </p:nvGrpSpPr>
        <p:grpSpPr>
          <a:xfrm>
            <a:off x="6697681" y="1968317"/>
            <a:ext cx="280305" cy="359093"/>
            <a:chOff x="6697681" y="1968317"/>
            <a:chExt cx="280305" cy="359093"/>
          </a:xfrm>
        </p:grpSpPr>
        <p:sp>
          <p:nvSpPr>
            <p:cNvPr id="5816" name="Google Shape;5816;p6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63"/>
          <p:cNvGrpSpPr/>
          <p:nvPr/>
        </p:nvGrpSpPr>
        <p:grpSpPr>
          <a:xfrm>
            <a:off x="6248839" y="1967937"/>
            <a:ext cx="280273" cy="358744"/>
            <a:chOff x="6248839" y="1967937"/>
            <a:chExt cx="280273" cy="358744"/>
          </a:xfrm>
        </p:grpSpPr>
        <p:sp>
          <p:nvSpPr>
            <p:cNvPr id="5824" name="Google Shape;5824;p6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0" name="Google Shape;5830;p63"/>
          <p:cNvGrpSpPr/>
          <p:nvPr/>
        </p:nvGrpSpPr>
        <p:grpSpPr>
          <a:xfrm>
            <a:off x="5801485" y="1969046"/>
            <a:ext cx="279164" cy="357794"/>
            <a:chOff x="5801485" y="1969046"/>
            <a:chExt cx="279164" cy="357794"/>
          </a:xfrm>
        </p:grpSpPr>
        <p:sp>
          <p:nvSpPr>
            <p:cNvPr id="5831" name="Google Shape;5831;p6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4" name="Google Shape;5844;p63"/>
          <p:cNvGrpSpPr/>
          <p:nvPr/>
        </p:nvGrpSpPr>
        <p:grpSpPr>
          <a:xfrm>
            <a:off x="5352643" y="1969046"/>
            <a:ext cx="278404" cy="358364"/>
            <a:chOff x="5352643" y="1969046"/>
            <a:chExt cx="278404" cy="358364"/>
          </a:xfrm>
        </p:grpSpPr>
        <p:sp>
          <p:nvSpPr>
            <p:cNvPr id="5845" name="Google Shape;5845;p6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63"/>
          <p:cNvGrpSpPr/>
          <p:nvPr/>
        </p:nvGrpSpPr>
        <p:grpSpPr>
          <a:xfrm>
            <a:off x="4897750" y="1968317"/>
            <a:ext cx="279132" cy="358364"/>
            <a:chOff x="4897750" y="1968317"/>
            <a:chExt cx="279132" cy="358364"/>
          </a:xfrm>
        </p:grpSpPr>
        <p:sp>
          <p:nvSpPr>
            <p:cNvPr id="5850" name="Google Shape;5850;p6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63"/>
          <p:cNvGrpSpPr/>
          <p:nvPr/>
        </p:nvGrpSpPr>
        <p:grpSpPr>
          <a:xfrm>
            <a:off x="5790556" y="4261252"/>
            <a:ext cx="279513" cy="356083"/>
            <a:chOff x="5790556" y="4261252"/>
            <a:chExt cx="279513" cy="356083"/>
          </a:xfrm>
        </p:grpSpPr>
        <p:sp>
          <p:nvSpPr>
            <p:cNvPr id="5864" name="Google Shape;5864;p6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63"/>
          <p:cNvGrpSpPr/>
          <p:nvPr/>
        </p:nvGrpSpPr>
        <p:grpSpPr>
          <a:xfrm>
            <a:off x="5341333" y="4261252"/>
            <a:ext cx="278752" cy="356463"/>
            <a:chOff x="5341333" y="4261252"/>
            <a:chExt cx="278752" cy="356463"/>
          </a:xfrm>
        </p:grpSpPr>
        <p:sp>
          <p:nvSpPr>
            <p:cNvPr id="5872" name="Google Shape;5872;p6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63"/>
          <p:cNvGrpSpPr/>
          <p:nvPr/>
        </p:nvGrpSpPr>
        <p:grpSpPr>
          <a:xfrm>
            <a:off x="4896609" y="4260872"/>
            <a:ext cx="278784" cy="355323"/>
            <a:chOff x="4896609" y="4260872"/>
            <a:chExt cx="278784" cy="355323"/>
          </a:xfrm>
        </p:grpSpPr>
        <p:sp>
          <p:nvSpPr>
            <p:cNvPr id="5880" name="Google Shape;5880;p6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63"/>
          <p:cNvGrpSpPr/>
          <p:nvPr/>
        </p:nvGrpSpPr>
        <p:grpSpPr>
          <a:xfrm>
            <a:off x="7594288" y="2415259"/>
            <a:ext cx="279513" cy="355735"/>
            <a:chOff x="7594288" y="2415259"/>
            <a:chExt cx="279513" cy="355735"/>
          </a:xfrm>
        </p:grpSpPr>
        <p:sp>
          <p:nvSpPr>
            <p:cNvPr id="5887" name="Google Shape;5887;p6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3"/>
          <p:cNvGrpSpPr/>
          <p:nvPr/>
        </p:nvGrpSpPr>
        <p:grpSpPr>
          <a:xfrm>
            <a:off x="7145794" y="2415639"/>
            <a:ext cx="278784" cy="355735"/>
            <a:chOff x="7145794" y="2415639"/>
            <a:chExt cx="278784" cy="355735"/>
          </a:xfrm>
        </p:grpSpPr>
        <p:sp>
          <p:nvSpPr>
            <p:cNvPr id="5894" name="Google Shape;5894;p6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63"/>
          <p:cNvGrpSpPr/>
          <p:nvPr/>
        </p:nvGrpSpPr>
        <p:grpSpPr>
          <a:xfrm>
            <a:off x="6698441" y="2414530"/>
            <a:ext cx="277644" cy="357984"/>
            <a:chOff x="6698441" y="2414530"/>
            <a:chExt cx="277644" cy="357984"/>
          </a:xfrm>
        </p:grpSpPr>
        <p:sp>
          <p:nvSpPr>
            <p:cNvPr id="5905" name="Google Shape;5905;p6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63"/>
          <p:cNvGrpSpPr/>
          <p:nvPr/>
        </p:nvGrpSpPr>
        <p:grpSpPr>
          <a:xfrm>
            <a:off x="4897750" y="2415639"/>
            <a:ext cx="279513" cy="357255"/>
            <a:chOff x="4897750" y="2415639"/>
            <a:chExt cx="279513" cy="357255"/>
          </a:xfrm>
        </p:grpSpPr>
        <p:sp>
          <p:nvSpPr>
            <p:cNvPr id="5912" name="Google Shape;5912;p6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63"/>
          <p:cNvGrpSpPr/>
          <p:nvPr/>
        </p:nvGrpSpPr>
        <p:grpSpPr>
          <a:xfrm>
            <a:off x="4899999" y="2882095"/>
            <a:ext cx="271244" cy="346801"/>
            <a:chOff x="4899999" y="2882095"/>
            <a:chExt cx="271244" cy="346801"/>
          </a:xfrm>
        </p:grpSpPr>
        <p:sp>
          <p:nvSpPr>
            <p:cNvPr id="5921" name="Google Shape;5921;p6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1" name="Google Shape;5931;p63"/>
          <p:cNvGrpSpPr/>
          <p:nvPr/>
        </p:nvGrpSpPr>
        <p:grpSpPr>
          <a:xfrm>
            <a:off x="7162775" y="2881113"/>
            <a:ext cx="259523" cy="346294"/>
            <a:chOff x="7162775" y="2881113"/>
            <a:chExt cx="259523" cy="346294"/>
          </a:xfrm>
        </p:grpSpPr>
        <p:sp>
          <p:nvSpPr>
            <p:cNvPr id="5932" name="Google Shape;5932;p6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63"/>
          <p:cNvGrpSpPr/>
          <p:nvPr/>
        </p:nvGrpSpPr>
        <p:grpSpPr>
          <a:xfrm>
            <a:off x="6709751" y="2881842"/>
            <a:ext cx="261075" cy="347815"/>
            <a:chOff x="6709751" y="2881842"/>
            <a:chExt cx="261075" cy="347815"/>
          </a:xfrm>
        </p:grpSpPr>
        <p:sp>
          <p:nvSpPr>
            <p:cNvPr id="5939" name="Google Shape;5939;p6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63"/>
          <p:cNvGrpSpPr/>
          <p:nvPr/>
        </p:nvGrpSpPr>
        <p:grpSpPr>
          <a:xfrm>
            <a:off x="5807156" y="2881113"/>
            <a:ext cx="261043" cy="348163"/>
            <a:chOff x="5807156" y="2881113"/>
            <a:chExt cx="261043" cy="348163"/>
          </a:xfrm>
        </p:grpSpPr>
        <p:sp>
          <p:nvSpPr>
            <p:cNvPr id="5946" name="Google Shape;5946;p6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1" name="Google Shape;5951;p63"/>
          <p:cNvGrpSpPr/>
          <p:nvPr/>
        </p:nvGrpSpPr>
        <p:grpSpPr>
          <a:xfrm>
            <a:off x="7598438" y="4266131"/>
            <a:ext cx="260283" cy="345914"/>
            <a:chOff x="7598438" y="4266131"/>
            <a:chExt cx="260283" cy="345914"/>
          </a:xfrm>
        </p:grpSpPr>
        <p:sp>
          <p:nvSpPr>
            <p:cNvPr id="5952" name="Google Shape;5952;p6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63"/>
          <p:cNvGrpSpPr/>
          <p:nvPr/>
        </p:nvGrpSpPr>
        <p:grpSpPr>
          <a:xfrm>
            <a:off x="7149944" y="4266131"/>
            <a:ext cx="260283" cy="345914"/>
            <a:chOff x="7149944" y="4266131"/>
            <a:chExt cx="260283" cy="345914"/>
          </a:xfrm>
        </p:grpSpPr>
        <p:sp>
          <p:nvSpPr>
            <p:cNvPr id="5960" name="Google Shape;5960;p6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63"/>
          <p:cNvGrpSpPr/>
          <p:nvPr/>
        </p:nvGrpSpPr>
        <p:grpSpPr>
          <a:xfrm>
            <a:off x="5355653" y="2881493"/>
            <a:ext cx="262184" cy="346643"/>
            <a:chOff x="5355653" y="2881493"/>
            <a:chExt cx="262184" cy="346643"/>
          </a:xfrm>
        </p:grpSpPr>
        <p:sp>
          <p:nvSpPr>
            <p:cNvPr id="5967" name="Google Shape;5967;p6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63"/>
          <p:cNvGrpSpPr/>
          <p:nvPr/>
        </p:nvGrpSpPr>
        <p:grpSpPr>
          <a:xfrm>
            <a:off x="8055961" y="2881842"/>
            <a:ext cx="260283" cy="345914"/>
            <a:chOff x="8055961" y="2881842"/>
            <a:chExt cx="260283" cy="345914"/>
          </a:xfrm>
        </p:grpSpPr>
        <p:sp>
          <p:nvSpPr>
            <p:cNvPr id="5973" name="Google Shape;5973;p6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63"/>
          <p:cNvGrpSpPr/>
          <p:nvPr/>
        </p:nvGrpSpPr>
        <p:grpSpPr>
          <a:xfrm>
            <a:off x="5812066" y="2416019"/>
            <a:ext cx="264813" cy="353454"/>
            <a:chOff x="5812066" y="2416019"/>
            <a:chExt cx="264813" cy="353454"/>
          </a:xfrm>
        </p:grpSpPr>
        <p:sp>
          <p:nvSpPr>
            <p:cNvPr id="5978" name="Google Shape;5978;p6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5" name="Google Shape;5985;p63"/>
          <p:cNvGrpSpPr/>
          <p:nvPr/>
        </p:nvGrpSpPr>
        <p:grpSpPr>
          <a:xfrm>
            <a:off x="7613518" y="1501354"/>
            <a:ext cx="264433" cy="353074"/>
            <a:chOff x="7613518" y="1501354"/>
            <a:chExt cx="264433" cy="353074"/>
          </a:xfrm>
        </p:grpSpPr>
        <p:sp>
          <p:nvSpPr>
            <p:cNvPr id="5986" name="Google Shape;5986;p6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63"/>
          <p:cNvGrpSpPr/>
          <p:nvPr/>
        </p:nvGrpSpPr>
        <p:grpSpPr>
          <a:xfrm>
            <a:off x="8054060" y="3787098"/>
            <a:ext cx="266334" cy="353834"/>
            <a:chOff x="8054060" y="3787098"/>
            <a:chExt cx="266334" cy="353834"/>
          </a:xfrm>
        </p:grpSpPr>
        <p:sp>
          <p:nvSpPr>
            <p:cNvPr id="5993" name="Google Shape;5993;p6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63"/>
          <p:cNvGrpSpPr/>
          <p:nvPr/>
        </p:nvGrpSpPr>
        <p:grpSpPr>
          <a:xfrm>
            <a:off x="8054820" y="2416399"/>
            <a:ext cx="264433" cy="353454"/>
            <a:chOff x="8054820" y="2416399"/>
            <a:chExt cx="264433" cy="353454"/>
          </a:xfrm>
        </p:grpSpPr>
        <p:sp>
          <p:nvSpPr>
            <p:cNvPr id="5998" name="Google Shape;5998;p6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4" name="Google Shape;6004;p63"/>
          <p:cNvGrpSpPr/>
          <p:nvPr/>
        </p:nvGrpSpPr>
        <p:grpSpPr>
          <a:xfrm>
            <a:off x="7609368" y="2893912"/>
            <a:ext cx="264813" cy="353105"/>
            <a:chOff x="7609368" y="2893912"/>
            <a:chExt cx="264813" cy="353105"/>
          </a:xfrm>
        </p:grpSpPr>
        <p:sp>
          <p:nvSpPr>
            <p:cNvPr id="6005" name="Google Shape;6005;p6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63"/>
          <p:cNvGrpSpPr/>
          <p:nvPr/>
        </p:nvGrpSpPr>
        <p:grpSpPr>
          <a:xfrm>
            <a:off x="7156344" y="3347696"/>
            <a:ext cx="264465" cy="353074"/>
            <a:chOff x="7156344" y="3347696"/>
            <a:chExt cx="264465" cy="353074"/>
          </a:xfrm>
        </p:grpSpPr>
        <p:sp>
          <p:nvSpPr>
            <p:cNvPr id="6012" name="Google Shape;6012;p6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63"/>
          <p:cNvGrpSpPr/>
          <p:nvPr/>
        </p:nvGrpSpPr>
        <p:grpSpPr>
          <a:xfrm>
            <a:off x="6703732" y="3346936"/>
            <a:ext cx="264813" cy="352693"/>
            <a:chOff x="6703732" y="3346936"/>
            <a:chExt cx="264813" cy="352693"/>
          </a:xfrm>
        </p:grpSpPr>
        <p:sp>
          <p:nvSpPr>
            <p:cNvPr id="6018" name="Google Shape;6018;p6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63"/>
          <p:cNvGrpSpPr/>
          <p:nvPr/>
        </p:nvGrpSpPr>
        <p:grpSpPr>
          <a:xfrm>
            <a:off x="6252228" y="3346936"/>
            <a:ext cx="265193" cy="352693"/>
            <a:chOff x="6252228" y="3346936"/>
            <a:chExt cx="265193" cy="352693"/>
          </a:xfrm>
        </p:grpSpPr>
        <p:sp>
          <p:nvSpPr>
            <p:cNvPr id="6024" name="Google Shape;6024;p6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63"/>
          <p:cNvGrpSpPr/>
          <p:nvPr/>
        </p:nvGrpSpPr>
        <p:grpSpPr>
          <a:xfrm>
            <a:off x="5801105" y="3347696"/>
            <a:ext cx="264813" cy="351933"/>
            <a:chOff x="5801105" y="3347696"/>
            <a:chExt cx="264813" cy="351933"/>
          </a:xfrm>
        </p:grpSpPr>
        <p:sp>
          <p:nvSpPr>
            <p:cNvPr id="6028" name="Google Shape;6028;p6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63"/>
          <p:cNvGrpSpPr/>
          <p:nvPr/>
        </p:nvGrpSpPr>
        <p:grpSpPr>
          <a:xfrm>
            <a:off x="5349253" y="3346936"/>
            <a:ext cx="265922" cy="352693"/>
            <a:chOff x="5349253" y="3346936"/>
            <a:chExt cx="265922" cy="352693"/>
          </a:xfrm>
        </p:grpSpPr>
        <p:sp>
          <p:nvSpPr>
            <p:cNvPr id="6033" name="Google Shape;6033;p6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9" name="Google Shape;6039;p63"/>
          <p:cNvGrpSpPr/>
          <p:nvPr/>
        </p:nvGrpSpPr>
        <p:grpSpPr>
          <a:xfrm>
            <a:off x="4907159" y="3346936"/>
            <a:ext cx="264845" cy="354214"/>
            <a:chOff x="4907159" y="3346936"/>
            <a:chExt cx="264845" cy="354214"/>
          </a:xfrm>
        </p:grpSpPr>
        <p:sp>
          <p:nvSpPr>
            <p:cNvPr id="6040" name="Google Shape;6040;p6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63"/>
          <p:cNvGrpSpPr/>
          <p:nvPr/>
        </p:nvGrpSpPr>
        <p:grpSpPr>
          <a:xfrm>
            <a:off x="6695051" y="4259351"/>
            <a:ext cx="270104" cy="360233"/>
            <a:chOff x="6695051" y="4259351"/>
            <a:chExt cx="270104" cy="360233"/>
          </a:xfrm>
        </p:grpSpPr>
        <p:sp>
          <p:nvSpPr>
            <p:cNvPr id="6043" name="Google Shape;6043;p6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63"/>
          <p:cNvGrpSpPr/>
          <p:nvPr/>
        </p:nvGrpSpPr>
        <p:grpSpPr>
          <a:xfrm>
            <a:off x="5356413" y="2413390"/>
            <a:ext cx="271212" cy="361374"/>
            <a:chOff x="5356413" y="2413390"/>
            <a:chExt cx="271212" cy="361374"/>
          </a:xfrm>
        </p:grpSpPr>
        <p:sp>
          <p:nvSpPr>
            <p:cNvPr id="6048" name="Google Shape;6048;p6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63"/>
          <p:cNvGrpSpPr/>
          <p:nvPr/>
        </p:nvGrpSpPr>
        <p:grpSpPr>
          <a:xfrm>
            <a:off x="6702211" y="3782599"/>
            <a:ext cx="270104" cy="361754"/>
            <a:chOff x="6702211" y="3782599"/>
            <a:chExt cx="270104" cy="361754"/>
          </a:xfrm>
        </p:grpSpPr>
        <p:sp>
          <p:nvSpPr>
            <p:cNvPr id="6054" name="Google Shape;6054;p6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63"/>
          <p:cNvGrpSpPr/>
          <p:nvPr/>
        </p:nvGrpSpPr>
        <p:grpSpPr>
          <a:xfrm>
            <a:off x="6255238" y="2412249"/>
            <a:ext cx="271244" cy="360994"/>
            <a:chOff x="6255238" y="2412249"/>
            <a:chExt cx="271244" cy="360994"/>
          </a:xfrm>
        </p:grpSpPr>
        <p:sp>
          <p:nvSpPr>
            <p:cNvPr id="6060" name="Google Shape;6060;p6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63"/>
          <p:cNvGrpSpPr/>
          <p:nvPr/>
        </p:nvGrpSpPr>
        <p:grpSpPr>
          <a:xfrm>
            <a:off x="6248458" y="2869772"/>
            <a:ext cx="270864" cy="360645"/>
            <a:chOff x="6248458" y="2869772"/>
            <a:chExt cx="270864" cy="360645"/>
          </a:xfrm>
        </p:grpSpPr>
        <p:sp>
          <p:nvSpPr>
            <p:cNvPr id="6067" name="Google Shape;6067;p6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63"/>
          <p:cNvGrpSpPr/>
          <p:nvPr/>
        </p:nvGrpSpPr>
        <p:grpSpPr>
          <a:xfrm>
            <a:off x="8047661" y="4257451"/>
            <a:ext cx="277263" cy="362514"/>
            <a:chOff x="8047661" y="4257451"/>
            <a:chExt cx="277263" cy="362514"/>
          </a:xfrm>
        </p:grpSpPr>
        <p:sp>
          <p:nvSpPr>
            <p:cNvPr id="6073" name="Google Shape;6073;p6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63"/>
          <p:cNvGrpSpPr/>
          <p:nvPr/>
        </p:nvGrpSpPr>
        <p:grpSpPr>
          <a:xfrm>
            <a:off x="8048421" y="3334486"/>
            <a:ext cx="276503" cy="369674"/>
            <a:chOff x="8048421" y="3334486"/>
            <a:chExt cx="276503" cy="369674"/>
          </a:xfrm>
        </p:grpSpPr>
        <p:sp>
          <p:nvSpPr>
            <p:cNvPr id="6078" name="Google Shape;6078;p6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63"/>
          <p:cNvGrpSpPr/>
          <p:nvPr/>
        </p:nvGrpSpPr>
        <p:grpSpPr>
          <a:xfrm>
            <a:off x="7575787" y="3329955"/>
            <a:ext cx="295384" cy="376834"/>
            <a:chOff x="7575787" y="3329955"/>
            <a:chExt cx="295384" cy="376834"/>
          </a:xfrm>
        </p:grpSpPr>
        <p:sp>
          <p:nvSpPr>
            <p:cNvPr id="6085" name="Google Shape;6085;p6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94"/>
        <p:cNvGrpSpPr/>
        <p:nvPr/>
      </p:nvGrpSpPr>
      <p:grpSpPr>
        <a:xfrm>
          <a:off x="0" y="0"/>
          <a:ext cx="0" cy="0"/>
          <a:chOff x="0" y="0"/>
          <a:chExt cx="0" cy="0"/>
        </a:xfrm>
      </p:grpSpPr>
      <p:sp>
        <p:nvSpPr>
          <p:cNvPr id="6095" name="Google Shape;6095;p6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096" name="Google Shape;6096;p6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6097" name="Google Shape;6097;p64"/>
          <p:cNvGrpSpPr/>
          <p:nvPr/>
        </p:nvGrpSpPr>
        <p:grpSpPr>
          <a:xfrm>
            <a:off x="3972749" y="2894211"/>
            <a:ext cx="355230" cy="356725"/>
            <a:chOff x="3972749" y="2894211"/>
            <a:chExt cx="355230" cy="356725"/>
          </a:xfrm>
        </p:grpSpPr>
        <p:sp>
          <p:nvSpPr>
            <p:cNvPr id="6098" name="Google Shape;6098;p6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64"/>
          <p:cNvGrpSpPr/>
          <p:nvPr/>
        </p:nvGrpSpPr>
        <p:grpSpPr>
          <a:xfrm>
            <a:off x="3527797" y="2918796"/>
            <a:ext cx="355993" cy="307904"/>
            <a:chOff x="3527797" y="2918796"/>
            <a:chExt cx="355993" cy="307904"/>
          </a:xfrm>
        </p:grpSpPr>
        <p:sp>
          <p:nvSpPr>
            <p:cNvPr id="6104" name="Google Shape;6104;p6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64"/>
          <p:cNvGrpSpPr/>
          <p:nvPr/>
        </p:nvGrpSpPr>
        <p:grpSpPr>
          <a:xfrm>
            <a:off x="3082845" y="2920959"/>
            <a:ext cx="356375" cy="302338"/>
            <a:chOff x="3082845" y="2920959"/>
            <a:chExt cx="356375" cy="302338"/>
          </a:xfrm>
        </p:grpSpPr>
        <p:sp>
          <p:nvSpPr>
            <p:cNvPr id="6115" name="Google Shape;6115;p6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64"/>
          <p:cNvGrpSpPr/>
          <p:nvPr/>
        </p:nvGrpSpPr>
        <p:grpSpPr>
          <a:xfrm>
            <a:off x="2639038" y="2894942"/>
            <a:ext cx="355612" cy="355612"/>
            <a:chOff x="2639038" y="2894942"/>
            <a:chExt cx="355612" cy="355612"/>
          </a:xfrm>
        </p:grpSpPr>
        <p:sp>
          <p:nvSpPr>
            <p:cNvPr id="6118" name="Google Shape;6118;p6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64"/>
          <p:cNvGrpSpPr/>
          <p:nvPr/>
        </p:nvGrpSpPr>
        <p:grpSpPr>
          <a:xfrm>
            <a:off x="2194468" y="2938865"/>
            <a:ext cx="355993" cy="267766"/>
            <a:chOff x="2194468" y="2938865"/>
            <a:chExt cx="355993" cy="267766"/>
          </a:xfrm>
        </p:grpSpPr>
        <p:sp>
          <p:nvSpPr>
            <p:cNvPr id="6121" name="Google Shape;6121;p6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64"/>
          <p:cNvGrpSpPr/>
          <p:nvPr/>
        </p:nvGrpSpPr>
        <p:grpSpPr>
          <a:xfrm>
            <a:off x="1749897" y="2894561"/>
            <a:ext cx="355993" cy="355612"/>
            <a:chOff x="1749897" y="2894561"/>
            <a:chExt cx="355993" cy="355612"/>
          </a:xfrm>
        </p:grpSpPr>
        <p:sp>
          <p:nvSpPr>
            <p:cNvPr id="6142" name="Google Shape;6142;p6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4"/>
          <p:cNvGrpSpPr/>
          <p:nvPr/>
        </p:nvGrpSpPr>
        <p:grpSpPr>
          <a:xfrm>
            <a:off x="1305327" y="2894211"/>
            <a:ext cx="357520" cy="357488"/>
            <a:chOff x="1305327" y="2894211"/>
            <a:chExt cx="357520" cy="357488"/>
          </a:xfrm>
        </p:grpSpPr>
        <p:sp>
          <p:nvSpPr>
            <p:cNvPr id="6154" name="Google Shape;6154;p6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4"/>
          <p:cNvGrpSpPr/>
          <p:nvPr/>
        </p:nvGrpSpPr>
        <p:grpSpPr>
          <a:xfrm>
            <a:off x="853950" y="2894720"/>
            <a:ext cx="364104" cy="353290"/>
            <a:chOff x="853950" y="2894720"/>
            <a:chExt cx="364104" cy="353290"/>
          </a:xfrm>
        </p:grpSpPr>
        <p:sp>
          <p:nvSpPr>
            <p:cNvPr id="6160" name="Google Shape;6160;p6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64"/>
          <p:cNvGrpSpPr/>
          <p:nvPr/>
        </p:nvGrpSpPr>
        <p:grpSpPr>
          <a:xfrm>
            <a:off x="862283" y="4274771"/>
            <a:ext cx="341204" cy="359301"/>
            <a:chOff x="862283" y="4274771"/>
            <a:chExt cx="341204" cy="359301"/>
          </a:xfrm>
        </p:grpSpPr>
        <p:sp>
          <p:nvSpPr>
            <p:cNvPr id="6168" name="Google Shape;6168;p6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64"/>
          <p:cNvGrpSpPr/>
          <p:nvPr/>
        </p:nvGrpSpPr>
        <p:grpSpPr>
          <a:xfrm>
            <a:off x="1396957" y="4287365"/>
            <a:ext cx="301861" cy="332871"/>
            <a:chOff x="1396957" y="4287365"/>
            <a:chExt cx="301861" cy="332871"/>
          </a:xfrm>
        </p:grpSpPr>
        <p:sp>
          <p:nvSpPr>
            <p:cNvPr id="6172" name="Google Shape;6172;p6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7" name="Google Shape;6187;p64"/>
          <p:cNvGrpSpPr/>
          <p:nvPr/>
        </p:nvGrpSpPr>
        <p:grpSpPr>
          <a:xfrm>
            <a:off x="1865381" y="4277506"/>
            <a:ext cx="396131" cy="355612"/>
            <a:chOff x="1865381" y="4277506"/>
            <a:chExt cx="396131" cy="355612"/>
          </a:xfrm>
        </p:grpSpPr>
        <p:sp>
          <p:nvSpPr>
            <p:cNvPr id="6188" name="Google Shape;6188;p6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64"/>
          <p:cNvGrpSpPr/>
          <p:nvPr/>
        </p:nvGrpSpPr>
        <p:grpSpPr>
          <a:xfrm>
            <a:off x="2411823" y="4303999"/>
            <a:ext cx="334398" cy="299953"/>
            <a:chOff x="2411823" y="4303999"/>
            <a:chExt cx="334398" cy="299953"/>
          </a:xfrm>
        </p:grpSpPr>
        <p:sp>
          <p:nvSpPr>
            <p:cNvPr id="6195" name="Google Shape;6195;p6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64"/>
          <p:cNvGrpSpPr/>
          <p:nvPr/>
        </p:nvGrpSpPr>
        <p:grpSpPr>
          <a:xfrm>
            <a:off x="2903337" y="4279032"/>
            <a:ext cx="382519" cy="350682"/>
            <a:chOff x="2903337" y="4279032"/>
            <a:chExt cx="382519" cy="350682"/>
          </a:xfrm>
        </p:grpSpPr>
        <p:sp>
          <p:nvSpPr>
            <p:cNvPr id="6203" name="Google Shape;6203;p6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64"/>
          <p:cNvGrpSpPr/>
          <p:nvPr/>
        </p:nvGrpSpPr>
        <p:grpSpPr>
          <a:xfrm>
            <a:off x="3532345" y="3362635"/>
            <a:ext cx="339328" cy="336274"/>
            <a:chOff x="3532345" y="3362635"/>
            <a:chExt cx="339328" cy="336274"/>
          </a:xfrm>
        </p:grpSpPr>
        <p:sp>
          <p:nvSpPr>
            <p:cNvPr id="6219" name="Google Shape;6219;p6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64"/>
          <p:cNvGrpSpPr/>
          <p:nvPr/>
        </p:nvGrpSpPr>
        <p:grpSpPr>
          <a:xfrm>
            <a:off x="2774209" y="1954691"/>
            <a:ext cx="116693" cy="374186"/>
            <a:chOff x="2774209" y="1954691"/>
            <a:chExt cx="116693" cy="374186"/>
          </a:xfrm>
        </p:grpSpPr>
        <p:sp>
          <p:nvSpPr>
            <p:cNvPr id="6225" name="Google Shape;6225;p6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64"/>
          <p:cNvGrpSpPr/>
          <p:nvPr/>
        </p:nvGrpSpPr>
        <p:grpSpPr>
          <a:xfrm>
            <a:off x="1883955" y="3808700"/>
            <a:ext cx="162873" cy="351445"/>
            <a:chOff x="1883955" y="3808700"/>
            <a:chExt cx="162873" cy="351445"/>
          </a:xfrm>
        </p:grpSpPr>
        <p:sp>
          <p:nvSpPr>
            <p:cNvPr id="6228" name="Google Shape;6228;p6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64"/>
          <p:cNvGrpSpPr/>
          <p:nvPr/>
        </p:nvGrpSpPr>
        <p:grpSpPr>
          <a:xfrm>
            <a:off x="3963652" y="1999759"/>
            <a:ext cx="374154" cy="284050"/>
            <a:chOff x="3963652" y="1999759"/>
            <a:chExt cx="374154" cy="284050"/>
          </a:xfrm>
        </p:grpSpPr>
        <p:sp>
          <p:nvSpPr>
            <p:cNvPr id="6231" name="Google Shape;6231;p6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64"/>
          <p:cNvGrpSpPr/>
          <p:nvPr/>
        </p:nvGrpSpPr>
        <p:grpSpPr>
          <a:xfrm>
            <a:off x="1777536" y="2014866"/>
            <a:ext cx="376444" cy="253772"/>
            <a:chOff x="1777536" y="2014866"/>
            <a:chExt cx="376444" cy="253772"/>
          </a:xfrm>
        </p:grpSpPr>
        <p:sp>
          <p:nvSpPr>
            <p:cNvPr id="6235" name="Google Shape;6235;p6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64"/>
          <p:cNvGrpSpPr/>
          <p:nvPr/>
        </p:nvGrpSpPr>
        <p:grpSpPr>
          <a:xfrm>
            <a:off x="1309875" y="2057326"/>
            <a:ext cx="374154" cy="169680"/>
            <a:chOff x="1309875" y="2057326"/>
            <a:chExt cx="374154" cy="169680"/>
          </a:xfrm>
        </p:grpSpPr>
        <p:sp>
          <p:nvSpPr>
            <p:cNvPr id="6241" name="Google Shape;6241;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2" name="Google Shape;6252;p64"/>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3" name="Google Shape;6253;p64"/>
          <p:cNvGrpSpPr/>
          <p:nvPr/>
        </p:nvGrpSpPr>
        <p:grpSpPr>
          <a:xfrm>
            <a:off x="2347450" y="1954564"/>
            <a:ext cx="113639" cy="373168"/>
            <a:chOff x="2347450" y="1954564"/>
            <a:chExt cx="113639" cy="373168"/>
          </a:xfrm>
        </p:grpSpPr>
        <p:sp>
          <p:nvSpPr>
            <p:cNvPr id="6254" name="Google Shape;6254;p6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64"/>
          <p:cNvGrpSpPr/>
          <p:nvPr/>
        </p:nvGrpSpPr>
        <p:grpSpPr>
          <a:xfrm>
            <a:off x="939156" y="3809209"/>
            <a:ext cx="192007" cy="351318"/>
            <a:chOff x="939156" y="3809209"/>
            <a:chExt cx="192007" cy="351318"/>
          </a:xfrm>
        </p:grpSpPr>
        <p:sp>
          <p:nvSpPr>
            <p:cNvPr id="6257" name="Google Shape;6257;p6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4"/>
          <p:cNvGrpSpPr/>
          <p:nvPr/>
        </p:nvGrpSpPr>
        <p:grpSpPr>
          <a:xfrm>
            <a:off x="2306167" y="3809845"/>
            <a:ext cx="193915" cy="349155"/>
            <a:chOff x="2306167" y="3809845"/>
            <a:chExt cx="193915" cy="349155"/>
          </a:xfrm>
        </p:grpSpPr>
        <p:sp>
          <p:nvSpPr>
            <p:cNvPr id="6260" name="Google Shape;6260;p6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7" name="Google Shape;6267;p64"/>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8" name="Google Shape;6268;p64"/>
          <p:cNvGrpSpPr/>
          <p:nvPr/>
        </p:nvGrpSpPr>
        <p:grpSpPr>
          <a:xfrm>
            <a:off x="3485575" y="1999759"/>
            <a:ext cx="373772" cy="284050"/>
            <a:chOff x="3531200" y="1999759"/>
            <a:chExt cx="373772" cy="284050"/>
          </a:xfrm>
        </p:grpSpPr>
        <p:sp>
          <p:nvSpPr>
            <p:cNvPr id="6269" name="Google Shape;6269;p6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64"/>
          <p:cNvGrpSpPr/>
          <p:nvPr/>
        </p:nvGrpSpPr>
        <p:grpSpPr>
          <a:xfrm>
            <a:off x="1323901" y="3807173"/>
            <a:ext cx="356343" cy="356757"/>
            <a:chOff x="1323901" y="3807173"/>
            <a:chExt cx="356343" cy="356757"/>
          </a:xfrm>
        </p:grpSpPr>
        <p:sp>
          <p:nvSpPr>
            <p:cNvPr id="6274" name="Google Shape;6274;p6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8" name="Google Shape;6298;p64"/>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9" name="Google Shape;6299;p64"/>
          <p:cNvGrpSpPr/>
          <p:nvPr/>
        </p:nvGrpSpPr>
        <p:grpSpPr>
          <a:xfrm>
            <a:off x="1757085" y="1500675"/>
            <a:ext cx="371069" cy="359396"/>
            <a:chOff x="1757085" y="1500675"/>
            <a:chExt cx="371069" cy="359396"/>
          </a:xfrm>
        </p:grpSpPr>
        <p:sp>
          <p:nvSpPr>
            <p:cNvPr id="6300" name="Google Shape;6300;p6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64"/>
          <p:cNvGrpSpPr/>
          <p:nvPr/>
        </p:nvGrpSpPr>
        <p:grpSpPr>
          <a:xfrm>
            <a:off x="859262" y="3353920"/>
            <a:ext cx="306759" cy="351445"/>
            <a:chOff x="859262" y="3353920"/>
            <a:chExt cx="306759" cy="351445"/>
          </a:xfrm>
        </p:grpSpPr>
        <p:sp>
          <p:nvSpPr>
            <p:cNvPr id="6330" name="Google Shape;6330;p6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4"/>
          <p:cNvGrpSpPr/>
          <p:nvPr/>
        </p:nvGrpSpPr>
        <p:grpSpPr>
          <a:xfrm>
            <a:off x="4017435" y="1499912"/>
            <a:ext cx="315092" cy="359397"/>
            <a:chOff x="4017435" y="1499912"/>
            <a:chExt cx="315092" cy="359397"/>
          </a:xfrm>
        </p:grpSpPr>
        <p:sp>
          <p:nvSpPr>
            <p:cNvPr id="6336" name="Google Shape;6336;p6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8" name="Google Shape;6338;p64"/>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9" name="Google Shape;6339;p64"/>
          <p:cNvGrpSpPr/>
          <p:nvPr/>
        </p:nvGrpSpPr>
        <p:grpSpPr>
          <a:xfrm>
            <a:off x="3110102" y="1499880"/>
            <a:ext cx="330613" cy="358379"/>
            <a:chOff x="3110102" y="1499880"/>
            <a:chExt cx="330613" cy="358379"/>
          </a:xfrm>
        </p:grpSpPr>
        <p:sp>
          <p:nvSpPr>
            <p:cNvPr id="6340" name="Google Shape;6340;p6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7" name="Google Shape;6347;p64"/>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8" name="Google Shape;6348;p64"/>
          <p:cNvGrpSpPr/>
          <p:nvPr/>
        </p:nvGrpSpPr>
        <p:grpSpPr>
          <a:xfrm>
            <a:off x="2667058" y="1500293"/>
            <a:ext cx="330231" cy="359015"/>
            <a:chOff x="2667058" y="1500293"/>
            <a:chExt cx="330231" cy="359015"/>
          </a:xfrm>
        </p:grpSpPr>
        <p:sp>
          <p:nvSpPr>
            <p:cNvPr id="6349" name="Google Shape;6349;p6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64"/>
          <p:cNvGrpSpPr/>
          <p:nvPr/>
        </p:nvGrpSpPr>
        <p:grpSpPr>
          <a:xfrm>
            <a:off x="3103963" y="3361140"/>
            <a:ext cx="297886" cy="337578"/>
            <a:chOff x="3103963" y="3361140"/>
            <a:chExt cx="297886" cy="337578"/>
          </a:xfrm>
        </p:grpSpPr>
        <p:sp>
          <p:nvSpPr>
            <p:cNvPr id="6368" name="Google Shape;6368;p6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2" name="Google Shape;6392;p64"/>
          <p:cNvGrpSpPr/>
          <p:nvPr/>
        </p:nvGrpSpPr>
        <p:grpSpPr>
          <a:xfrm>
            <a:off x="2667821" y="3361108"/>
            <a:ext cx="273046" cy="337801"/>
            <a:chOff x="2667821" y="3361108"/>
            <a:chExt cx="273046" cy="337801"/>
          </a:xfrm>
        </p:grpSpPr>
        <p:sp>
          <p:nvSpPr>
            <p:cNvPr id="6393" name="Google Shape;6393;p6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64"/>
          <p:cNvGrpSpPr/>
          <p:nvPr/>
        </p:nvGrpSpPr>
        <p:grpSpPr>
          <a:xfrm>
            <a:off x="3567553" y="1499912"/>
            <a:ext cx="320022" cy="359778"/>
            <a:chOff x="3567553" y="1499912"/>
            <a:chExt cx="320022" cy="359778"/>
          </a:xfrm>
        </p:grpSpPr>
        <p:sp>
          <p:nvSpPr>
            <p:cNvPr id="6413" name="Google Shape;6413;p6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9" name="Google Shape;6419;p64"/>
          <p:cNvGrpSpPr/>
          <p:nvPr/>
        </p:nvGrpSpPr>
        <p:grpSpPr>
          <a:xfrm>
            <a:off x="1309875" y="1499912"/>
            <a:ext cx="359015" cy="358633"/>
            <a:chOff x="1309875" y="1499912"/>
            <a:chExt cx="359015" cy="358633"/>
          </a:xfrm>
        </p:grpSpPr>
        <p:sp>
          <p:nvSpPr>
            <p:cNvPr id="6420" name="Google Shape;6420;p6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64"/>
          <p:cNvGrpSpPr/>
          <p:nvPr/>
        </p:nvGrpSpPr>
        <p:grpSpPr>
          <a:xfrm>
            <a:off x="2219466" y="1500293"/>
            <a:ext cx="330613" cy="359015"/>
            <a:chOff x="2219466" y="1500293"/>
            <a:chExt cx="330613" cy="359015"/>
          </a:xfrm>
        </p:grpSpPr>
        <p:sp>
          <p:nvSpPr>
            <p:cNvPr id="6430" name="Google Shape;6430;p6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64"/>
          <p:cNvGrpSpPr/>
          <p:nvPr/>
        </p:nvGrpSpPr>
        <p:grpSpPr>
          <a:xfrm>
            <a:off x="2212469" y="3360313"/>
            <a:ext cx="282715" cy="338660"/>
            <a:chOff x="2212469" y="3360313"/>
            <a:chExt cx="282715" cy="338660"/>
          </a:xfrm>
        </p:grpSpPr>
        <p:sp>
          <p:nvSpPr>
            <p:cNvPr id="6433" name="Google Shape;6433;p6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64"/>
          <p:cNvGrpSpPr/>
          <p:nvPr/>
        </p:nvGrpSpPr>
        <p:grpSpPr>
          <a:xfrm>
            <a:off x="1768821" y="3361108"/>
            <a:ext cx="278739" cy="339073"/>
            <a:chOff x="1768821" y="3361108"/>
            <a:chExt cx="278739" cy="339073"/>
          </a:xfrm>
        </p:grpSpPr>
        <p:sp>
          <p:nvSpPr>
            <p:cNvPr id="6437" name="Google Shape;6437;p6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8" name="Google Shape;6448;p64"/>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64"/>
          <p:cNvGrpSpPr/>
          <p:nvPr/>
        </p:nvGrpSpPr>
        <p:grpSpPr>
          <a:xfrm>
            <a:off x="878187" y="2421970"/>
            <a:ext cx="272696" cy="351827"/>
            <a:chOff x="913012" y="2421970"/>
            <a:chExt cx="272696" cy="351827"/>
          </a:xfrm>
        </p:grpSpPr>
        <p:sp>
          <p:nvSpPr>
            <p:cNvPr id="6453" name="Google Shape;6453;p6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64"/>
          <p:cNvGrpSpPr/>
          <p:nvPr/>
        </p:nvGrpSpPr>
        <p:grpSpPr>
          <a:xfrm>
            <a:off x="2274743" y="2422352"/>
            <a:ext cx="255649" cy="351445"/>
            <a:chOff x="2274743" y="2422352"/>
            <a:chExt cx="255649" cy="351445"/>
          </a:xfrm>
        </p:grpSpPr>
        <p:sp>
          <p:nvSpPr>
            <p:cNvPr id="6458" name="Google Shape;6458;p6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64"/>
          <p:cNvGrpSpPr/>
          <p:nvPr/>
        </p:nvGrpSpPr>
        <p:grpSpPr>
          <a:xfrm>
            <a:off x="2708723" y="2421239"/>
            <a:ext cx="246552" cy="352558"/>
            <a:chOff x="2708723" y="2421239"/>
            <a:chExt cx="246552" cy="352558"/>
          </a:xfrm>
        </p:grpSpPr>
        <p:sp>
          <p:nvSpPr>
            <p:cNvPr id="6462" name="Google Shape;6462;p6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64"/>
          <p:cNvGrpSpPr/>
          <p:nvPr/>
        </p:nvGrpSpPr>
        <p:grpSpPr>
          <a:xfrm>
            <a:off x="1835485" y="2422352"/>
            <a:ext cx="259433" cy="350714"/>
            <a:chOff x="1835485" y="2422352"/>
            <a:chExt cx="259433" cy="350714"/>
          </a:xfrm>
        </p:grpSpPr>
        <p:sp>
          <p:nvSpPr>
            <p:cNvPr id="6465" name="Google Shape;6465;p6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4"/>
          <p:cNvGrpSpPr/>
          <p:nvPr/>
        </p:nvGrpSpPr>
        <p:grpSpPr>
          <a:xfrm>
            <a:off x="3933342" y="4315767"/>
            <a:ext cx="383632" cy="276449"/>
            <a:chOff x="3933342" y="4315767"/>
            <a:chExt cx="383632" cy="276449"/>
          </a:xfrm>
        </p:grpSpPr>
        <p:sp>
          <p:nvSpPr>
            <p:cNvPr id="6473" name="Google Shape;6473;p6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64"/>
          <p:cNvGrpSpPr/>
          <p:nvPr/>
        </p:nvGrpSpPr>
        <p:grpSpPr>
          <a:xfrm>
            <a:off x="3441065" y="4302505"/>
            <a:ext cx="337069" cy="302593"/>
            <a:chOff x="3441065" y="4302505"/>
            <a:chExt cx="337069" cy="302593"/>
          </a:xfrm>
        </p:grpSpPr>
        <p:sp>
          <p:nvSpPr>
            <p:cNvPr id="6480" name="Google Shape;6480;p6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4"/>
          <p:cNvGrpSpPr/>
          <p:nvPr/>
        </p:nvGrpSpPr>
        <p:grpSpPr>
          <a:xfrm>
            <a:off x="3150240" y="2422352"/>
            <a:ext cx="212489" cy="351445"/>
            <a:chOff x="3150240" y="2422352"/>
            <a:chExt cx="212489" cy="351445"/>
          </a:xfrm>
        </p:grpSpPr>
        <p:sp>
          <p:nvSpPr>
            <p:cNvPr id="6494" name="Google Shape;6494;p6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64"/>
          <p:cNvGrpSpPr/>
          <p:nvPr/>
        </p:nvGrpSpPr>
        <p:grpSpPr>
          <a:xfrm>
            <a:off x="3967437" y="3837102"/>
            <a:ext cx="364708" cy="295405"/>
            <a:chOff x="3967437" y="3837102"/>
            <a:chExt cx="364708" cy="295405"/>
          </a:xfrm>
        </p:grpSpPr>
        <p:sp>
          <p:nvSpPr>
            <p:cNvPr id="6497" name="Google Shape;6497;p6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2" name="Google Shape;6502;p64"/>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3" name="Google Shape;6503;p64"/>
          <p:cNvGrpSpPr/>
          <p:nvPr/>
        </p:nvGrpSpPr>
        <p:grpSpPr>
          <a:xfrm>
            <a:off x="1367060" y="2422129"/>
            <a:ext cx="269261" cy="352050"/>
            <a:chOff x="1367060" y="2422129"/>
            <a:chExt cx="269261" cy="352050"/>
          </a:xfrm>
        </p:grpSpPr>
        <p:sp>
          <p:nvSpPr>
            <p:cNvPr id="6504" name="Google Shape;6504;p6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64"/>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0" name="Google Shape;6520;p64"/>
          <p:cNvGrpSpPr/>
          <p:nvPr/>
        </p:nvGrpSpPr>
        <p:grpSpPr>
          <a:xfrm>
            <a:off x="5811827" y="3806451"/>
            <a:ext cx="283743" cy="308444"/>
            <a:chOff x="5964227" y="3858701"/>
            <a:chExt cx="283743" cy="308444"/>
          </a:xfrm>
        </p:grpSpPr>
        <p:sp>
          <p:nvSpPr>
            <p:cNvPr id="6521" name="Google Shape;6521;p6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4"/>
          <p:cNvGrpSpPr/>
          <p:nvPr/>
        </p:nvGrpSpPr>
        <p:grpSpPr>
          <a:xfrm>
            <a:off x="6243508" y="3873073"/>
            <a:ext cx="320372" cy="213602"/>
            <a:chOff x="6395908" y="3873073"/>
            <a:chExt cx="320372" cy="213602"/>
          </a:xfrm>
        </p:grpSpPr>
        <p:sp>
          <p:nvSpPr>
            <p:cNvPr id="6526" name="Google Shape;6526;p6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64"/>
          <p:cNvGrpSpPr/>
          <p:nvPr/>
        </p:nvGrpSpPr>
        <p:grpSpPr>
          <a:xfrm>
            <a:off x="7262890" y="3802816"/>
            <a:ext cx="357138" cy="352018"/>
            <a:chOff x="7415290" y="3802816"/>
            <a:chExt cx="357138" cy="352018"/>
          </a:xfrm>
        </p:grpSpPr>
        <p:sp>
          <p:nvSpPr>
            <p:cNvPr id="6537" name="Google Shape;6537;p6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64"/>
          <p:cNvGrpSpPr/>
          <p:nvPr/>
        </p:nvGrpSpPr>
        <p:grpSpPr>
          <a:xfrm>
            <a:off x="6737312" y="3833413"/>
            <a:ext cx="355230" cy="293401"/>
            <a:chOff x="6889712" y="3833413"/>
            <a:chExt cx="355230" cy="293401"/>
          </a:xfrm>
        </p:grpSpPr>
        <p:sp>
          <p:nvSpPr>
            <p:cNvPr id="6546" name="Google Shape;6546;p6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1" name="Google Shape;6551;p64"/>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2" name="Google Shape;6552;p64"/>
          <p:cNvGrpSpPr/>
          <p:nvPr/>
        </p:nvGrpSpPr>
        <p:grpSpPr>
          <a:xfrm>
            <a:off x="4882690" y="2425405"/>
            <a:ext cx="274573" cy="350682"/>
            <a:chOff x="4882690" y="2425405"/>
            <a:chExt cx="274573" cy="350682"/>
          </a:xfrm>
        </p:grpSpPr>
        <p:sp>
          <p:nvSpPr>
            <p:cNvPr id="6553" name="Google Shape;6553;p6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64"/>
          <p:cNvGrpSpPr/>
          <p:nvPr/>
        </p:nvGrpSpPr>
        <p:grpSpPr>
          <a:xfrm>
            <a:off x="6627639" y="2443884"/>
            <a:ext cx="355993" cy="313247"/>
            <a:chOff x="6627639" y="2443884"/>
            <a:chExt cx="355993" cy="313247"/>
          </a:xfrm>
        </p:grpSpPr>
        <p:sp>
          <p:nvSpPr>
            <p:cNvPr id="6556" name="Google Shape;6556;p6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9" name="Google Shape;6559;p64"/>
          <p:cNvGrpSpPr/>
          <p:nvPr/>
        </p:nvGrpSpPr>
        <p:grpSpPr>
          <a:xfrm>
            <a:off x="5770336" y="2007615"/>
            <a:ext cx="350682" cy="292097"/>
            <a:chOff x="5770336" y="2007615"/>
            <a:chExt cx="350682" cy="292097"/>
          </a:xfrm>
        </p:grpSpPr>
        <p:sp>
          <p:nvSpPr>
            <p:cNvPr id="6560" name="Google Shape;6560;p6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4"/>
          <p:cNvGrpSpPr/>
          <p:nvPr/>
        </p:nvGrpSpPr>
        <p:grpSpPr>
          <a:xfrm>
            <a:off x="5326878" y="1980358"/>
            <a:ext cx="350332" cy="346229"/>
            <a:chOff x="5326878" y="1980358"/>
            <a:chExt cx="350332" cy="346229"/>
          </a:xfrm>
        </p:grpSpPr>
        <p:sp>
          <p:nvSpPr>
            <p:cNvPr id="6565" name="Google Shape;6565;p6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64"/>
          <p:cNvGrpSpPr/>
          <p:nvPr/>
        </p:nvGrpSpPr>
        <p:grpSpPr>
          <a:xfrm>
            <a:off x="6183451" y="2462140"/>
            <a:ext cx="351445" cy="277976"/>
            <a:chOff x="6183451" y="2462140"/>
            <a:chExt cx="351445" cy="277976"/>
          </a:xfrm>
        </p:grpSpPr>
        <p:sp>
          <p:nvSpPr>
            <p:cNvPr id="6570" name="Google Shape;6570;p6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7" name="Google Shape;6577;p64"/>
          <p:cNvGrpSpPr/>
          <p:nvPr/>
        </p:nvGrpSpPr>
        <p:grpSpPr>
          <a:xfrm>
            <a:off x="5337883" y="3336873"/>
            <a:ext cx="307141" cy="376826"/>
            <a:chOff x="5337883" y="3336873"/>
            <a:chExt cx="307141" cy="376826"/>
          </a:xfrm>
        </p:grpSpPr>
        <p:sp>
          <p:nvSpPr>
            <p:cNvPr id="6578" name="Google Shape;6578;p6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0" name="Google Shape;6580;p64"/>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1" name="Google Shape;6581;p64"/>
          <p:cNvGrpSpPr/>
          <p:nvPr/>
        </p:nvGrpSpPr>
        <p:grpSpPr>
          <a:xfrm>
            <a:off x="5735477" y="2429858"/>
            <a:ext cx="353354" cy="341299"/>
            <a:chOff x="5735477" y="2429858"/>
            <a:chExt cx="353354" cy="341299"/>
          </a:xfrm>
        </p:grpSpPr>
        <p:sp>
          <p:nvSpPr>
            <p:cNvPr id="6582" name="Google Shape;6582;p6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64"/>
          <p:cNvGrpSpPr/>
          <p:nvPr/>
        </p:nvGrpSpPr>
        <p:grpSpPr>
          <a:xfrm>
            <a:off x="4883835" y="1992571"/>
            <a:ext cx="350300" cy="323043"/>
            <a:chOff x="4883835" y="1992571"/>
            <a:chExt cx="350300" cy="323043"/>
          </a:xfrm>
        </p:grpSpPr>
        <p:sp>
          <p:nvSpPr>
            <p:cNvPr id="6589" name="Google Shape;6589;p6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64"/>
          <p:cNvGrpSpPr/>
          <p:nvPr/>
        </p:nvGrpSpPr>
        <p:grpSpPr>
          <a:xfrm>
            <a:off x="7066548" y="2912594"/>
            <a:ext cx="352209" cy="334938"/>
            <a:chOff x="7066548" y="2912594"/>
            <a:chExt cx="352209" cy="334938"/>
          </a:xfrm>
        </p:grpSpPr>
        <p:sp>
          <p:nvSpPr>
            <p:cNvPr id="6596" name="Google Shape;6596;p6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4"/>
          <p:cNvGrpSpPr/>
          <p:nvPr/>
        </p:nvGrpSpPr>
        <p:grpSpPr>
          <a:xfrm>
            <a:off x="7548967" y="1978927"/>
            <a:ext cx="333285" cy="349950"/>
            <a:chOff x="7548967" y="1978927"/>
            <a:chExt cx="333285" cy="349950"/>
          </a:xfrm>
        </p:grpSpPr>
        <p:sp>
          <p:nvSpPr>
            <p:cNvPr id="6603" name="Google Shape;6603;p6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0" name="Google Shape;6610;p64"/>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1" name="Google Shape;6611;p64"/>
          <p:cNvGrpSpPr/>
          <p:nvPr/>
        </p:nvGrpSpPr>
        <p:grpSpPr>
          <a:xfrm>
            <a:off x="5243735" y="2446973"/>
            <a:ext cx="405255" cy="275499"/>
            <a:chOff x="5283337" y="2478774"/>
            <a:chExt cx="358633" cy="243913"/>
          </a:xfrm>
        </p:grpSpPr>
        <p:sp>
          <p:nvSpPr>
            <p:cNvPr id="6612" name="Google Shape;6612;p6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64"/>
          <p:cNvGrpSpPr/>
          <p:nvPr/>
        </p:nvGrpSpPr>
        <p:grpSpPr>
          <a:xfrm>
            <a:off x="6214142" y="1978927"/>
            <a:ext cx="346515" cy="350300"/>
            <a:chOff x="6214142" y="1978927"/>
            <a:chExt cx="346515" cy="350300"/>
          </a:xfrm>
        </p:grpSpPr>
        <p:sp>
          <p:nvSpPr>
            <p:cNvPr id="6630" name="Google Shape;6630;p6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64"/>
          <p:cNvGrpSpPr/>
          <p:nvPr/>
        </p:nvGrpSpPr>
        <p:grpSpPr>
          <a:xfrm>
            <a:off x="4883835" y="3337255"/>
            <a:ext cx="323425" cy="377557"/>
            <a:chOff x="4883835" y="3337255"/>
            <a:chExt cx="323425" cy="377557"/>
          </a:xfrm>
        </p:grpSpPr>
        <p:sp>
          <p:nvSpPr>
            <p:cNvPr id="6633" name="Google Shape;6633;p6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64"/>
          <p:cNvGrpSpPr/>
          <p:nvPr/>
        </p:nvGrpSpPr>
        <p:grpSpPr>
          <a:xfrm>
            <a:off x="5343544" y="1509358"/>
            <a:ext cx="244676" cy="351095"/>
            <a:chOff x="5343544" y="1509358"/>
            <a:chExt cx="244676" cy="351095"/>
          </a:xfrm>
        </p:grpSpPr>
        <p:sp>
          <p:nvSpPr>
            <p:cNvPr id="6637" name="Google Shape;6637;p6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64"/>
          <p:cNvGrpSpPr/>
          <p:nvPr/>
        </p:nvGrpSpPr>
        <p:grpSpPr>
          <a:xfrm>
            <a:off x="7964753" y="2470823"/>
            <a:ext cx="362068" cy="258670"/>
            <a:chOff x="7964753" y="2470823"/>
            <a:chExt cx="362068" cy="258670"/>
          </a:xfrm>
        </p:grpSpPr>
        <p:sp>
          <p:nvSpPr>
            <p:cNvPr id="6641" name="Google Shape;6641;p6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4"/>
          <p:cNvGrpSpPr/>
          <p:nvPr/>
        </p:nvGrpSpPr>
        <p:grpSpPr>
          <a:xfrm>
            <a:off x="7524349" y="2456447"/>
            <a:ext cx="350332" cy="288948"/>
            <a:chOff x="7524349" y="2456447"/>
            <a:chExt cx="350332" cy="288948"/>
          </a:xfrm>
        </p:grpSpPr>
        <p:sp>
          <p:nvSpPr>
            <p:cNvPr id="6651" name="Google Shape;6651;p6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4"/>
          <p:cNvGrpSpPr/>
          <p:nvPr/>
        </p:nvGrpSpPr>
        <p:grpSpPr>
          <a:xfrm>
            <a:off x="7105923" y="1978545"/>
            <a:ext cx="333285" cy="350682"/>
            <a:chOff x="7105923" y="1978545"/>
            <a:chExt cx="333285" cy="350682"/>
          </a:xfrm>
        </p:grpSpPr>
        <p:sp>
          <p:nvSpPr>
            <p:cNvPr id="6657" name="Google Shape;6657;p6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4" name="Google Shape;6664;p64"/>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5" name="Google Shape;6665;p64"/>
          <p:cNvGrpSpPr/>
          <p:nvPr/>
        </p:nvGrpSpPr>
        <p:grpSpPr>
          <a:xfrm>
            <a:off x="7541397" y="2904802"/>
            <a:ext cx="318495" cy="352209"/>
            <a:chOff x="7541397" y="2904802"/>
            <a:chExt cx="318495" cy="352209"/>
          </a:xfrm>
        </p:grpSpPr>
        <p:sp>
          <p:nvSpPr>
            <p:cNvPr id="6666" name="Google Shape;6666;p6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64"/>
          <p:cNvGrpSpPr/>
          <p:nvPr/>
        </p:nvGrpSpPr>
        <p:grpSpPr>
          <a:xfrm>
            <a:off x="8003015" y="2904039"/>
            <a:ext cx="306759" cy="351445"/>
            <a:chOff x="8003015" y="2904039"/>
            <a:chExt cx="306759" cy="351445"/>
          </a:xfrm>
        </p:grpSpPr>
        <p:sp>
          <p:nvSpPr>
            <p:cNvPr id="6669" name="Google Shape;6669;p6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64"/>
          <p:cNvGrpSpPr/>
          <p:nvPr/>
        </p:nvGrpSpPr>
        <p:grpSpPr>
          <a:xfrm>
            <a:off x="5687770" y="2885496"/>
            <a:ext cx="369638" cy="369606"/>
            <a:chOff x="5687770" y="2885496"/>
            <a:chExt cx="369638" cy="369606"/>
          </a:xfrm>
        </p:grpSpPr>
        <p:sp>
          <p:nvSpPr>
            <p:cNvPr id="6676" name="Google Shape;6676;p6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64"/>
          <p:cNvGrpSpPr/>
          <p:nvPr/>
        </p:nvGrpSpPr>
        <p:grpSpPr>
          <a:xfrm>
            <a:off x="4882340" y="1509358"/>
            <a:ext cx="246171" cy="351095"/>
            <a:chOff x="4882340" y="1509358"/>
            <a:chExt cx="246171" cy="351095"/>
          </a:xfrm>
        </p:grpSpPr>
        <p:sp>
          <p:nvSpPr>
            <p:cNvPr id="6687" name="Google Shape;6687;p6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64"/>
          <p:cNvGrpSpPr/>
          <p:nvPr/>
        </p:nvGrpSpPr>
        <p:grpSpPr>
          <a:xfrm>
            <a:off x="6273204" y="1509008"/>
            <a:ext cx="236343" cy="351445"/>
            <a:chOff x="6273204" y="1509008"/>
            <a:chExt cx="236343" cy="351445"/>
          </a:xfrm>
        </p:grpSpPr>
        <p:sp>
          <p:nvSpPr>
            <p:cNvPr id="6693" name="Google Shape;6693;p6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64"/>
          <p:cNvGrpSpPr/>
          <p:nvPr/>
        </p:nvGrpSpPr>
        <p:grpSpPr>
          <a:xfrm>
            <a:off x="6193310" y="3407289"/>
            <a:ext cx="352590" cy="237488"/>
            <a:chOff x="6193310" y="3407289"/>
            <a:chExt cx="352590" cy="237488"/>
          </a:xfrm>
        </p:grpSpPr>
        <p:sp>
          <p:nvSpPr>
            <p:cNvPr id="6696" name="Google Shape;6696;p6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4"/>
          <p:cNvGrpSpPr/>
          <p:nvPr/>
        </p:nvGrpSpPr>
        <p:grpSpPr>
          <a:xfrm>
            <a:off x="6637117" y="3397843"/>
            <a:ext cx="353735" cy="254504"/>
            <a:chOff x="6637117" y="3397843"/>
            <a:chExt cx="353735" cy="254504"/>
          </a:xfrm>
        </p:grpSpPr>
        <p:sp>
          <p:nvSpPr>
            <p:cNvPr id="6702" name="Google Shape;6702;p6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64"/>
          <p:cNvGrpSpPr/>
          <p:nvPr/>
        </p:nvGrpSpPr>
        <p:grpSpPr>
          <a:xfrm>
            <a:off x="7075994" y="3349531"/>
            <a:ext cx="360637" cy="352336"/>
            <a:chOff x="7075994" y="3349531"/>
            <a:chExt cx="360637" cy="352336"/>
          </a:xfrm>
        </p:grpSpPr>
        <p:sp>
          <p:nvSpPr>
            <p:cNvPr id="6709" name="Google Shape;6709;p6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64"/>
          <p:cNvGrpSpPr/>
          <p:nvPr/>
        </p:nvGrpSpPr>
        <p:grpSpPr>
          <a:xfrm>
            <a:off x="7651983" y="3349181"/>
            <a:ext cx="107183" cy="352399"/>
            <a:chOff x="7651983" y="3349181"/>
            <a:chExt cx="107183" cy="352399"/>
          </a:xfrm>
        </p:grpSpPr>
        <p:sp>
          <p:nvSpPr>
            <p:cNvPr id="6717" name="Google Shape;6717;p6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64"/>
          <p:cNvGrpSpPr/>
          <p:nvPr/>
        </p:nvGrpSpPr>
        <p:grpSpPr>
          <a:xfrm>
            <a:off x="7973468" y="3382322"/>
            <a:ext cx="352590" cy="287072"/>
            <a:chOff x="7973468" y="3382322"/>
            <a:chExt cx="352590" cy="287072"/>
          </a:xfrm>
        </p:grpSpPr>
        <p:sp>
          <p:nvSpPr>
            <p:cNvPr id="6720" name="Google Shape;6720;p6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2" name="Google Shape;6732;p64"/>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4" name="Google Shape;6734;p64"/>
          <p:cNvGrpSpPr/>
          <p:nvPr/>
        </p:nvGrpSpPr>
        <p:grpSpPr>
          <a:xfrm>
            <a:off x="7219530" y="1508244"/>
            <a:ext cx="191625" cy="352209"/>
            <a:chOff x="7219530" y="1508244"/>
            <a:chExt cx="191625" cy="352209"/>
          </a:xfrm>
        </p:grpSpPr>
        <p:sp>
          <p:nvSpPr>
            <p:cNvPr id="6735" name="Google Shape;6735;p6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64"/>
          <p:cNvGrpSpPr/>
          <p:nvPr/>
        </p:nvGrpSpPr>
        <p:grpSpPr>
          <a:xfrm>
            <a:off x="7699309" y="1508626"/>
            <a:ext cx="154922" cy="351827"/>
            <a:chOff x="7699309" y="1508626"/>
            <a:chExt cx="154922" cy="351827"/>
          </a:xfrm>
        </p:grpSpPr>
        <p:sp>
          <p:nvSpPr>
            <p:cNvPr id="6738" name="Google Shape;6738;p6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64"/>
          <p:cNvGrpSpPr/>
          <p:nvPr/>
        </p:nvGrpSpPr>
        <p:grpSpPr>
          <a:xfrm>
            <a:off x="8161690" y="1509008"/>
            <a:ext cx="153396" cy="351064"/>
            <a:chOff x="8161690" y="1509008"/>
            <a:chExt cx="153396" cy="351064"/>
          </a:xfrm>
        </p:grpSpPr>
        <p:sp>
          <p:nvSpPr>
            <p:cNvPr id="6746" name="Google Shape;6746;p6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64"/>
          <p:cNvGrpSpPr/>
          <p:nvPr/>
        </p:nvGrpSpPr>
        <p:grpSpPr>
          <a:xfrm>
            <a:off x="4881958" y="2904802"/>
            <a:ext cx="156417" cy="349537"/>
            <a:chOff x="4881958" y="2904802"/>
            <a:chExt cx="156417" cy="349537"/>
          </a:xfrm>
        </p:grpSpPr>
        <p:sp>
          <p:nvSpPr>
            <p:cNvPr id="6751" name="Google Shape;6751;p6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64"/>
          <p:cNvGrpSpPr/>
          <p:nvPr/>
        </p:nvGrpSpPr>
        <p:grpSpPr>
          <a:xfrm>
            <a:off x="6746940" y="1508881"/>
            <a:ext cx="213221" cy="352304"/>
            <a:chOff x="6746940" y="1508881"/>
            <a:chExt cx="213221" cy="352304"/>
          </a:xfrm>
        </p:grpSpPr>
        <p:sp>
          <p:nvSpPr>
            <p:cNvPr id="6759" name="Google Shape;6759;p6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64"/>
          <p:cNvGrpSpPr/>
          <p:nvPr/>
        </p:nvGrpSpPr>
        <p:grpSpPr>
          <a:xfrm>
            <a:off x="5748358" y="3434578"/>
            <a:ext cx="352590" cy="182561"/>
            <a:chOff x="5748358" y="3434578"/>
            <a:chExt cx="352590" cy="182561"/>
          </a:xfrm>
        </p:grpSpPr>
        <p:sp>
          <p:nvSpPr>
            <p:cNvPr id="6764" name="Google Shape;6764;p6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0" name="Google Shape;6770;p64"/>
          <p:cNvGrpSpPr/>
          <p:nvPr/>
        </p:nvGrpSpPr>
        <p:grpSpPr>
          <a:xfrm>
            <a:off x="5230318" y="2886514"/>
            <a:ext cx="371133" cy="367443"/>
            <a:chOff x="5230318" y="2886514"/>
            <a:chExt cx="371133" cy="367443"/>
          </a:xfrm>
        </p:grpSpPr>
        <p:sp>
          <p:nvSpPr>
            <p:cNvPr id="6771" name="Google Shape;6771;p6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64"/>
          <p:cNvGrpSpPr/>
          <p:nvPr/>
        </p:nvGrpSpPr>
        <p:grpSpPr>
          <a:xfrm>
            <a:off x="7707152" y="3835870"/>
            <a:ext cx="282318" cy="337168"/>
            <a:chOff x="1635875" y="237775"/>
            <a:chExt cx="4370250" cy="5219325"/>
          </a:xfrm>
        </p:grpSpPr>
        <p:sp>
          <p:nvSpPr>
            <p:cNvPr id="6781" name="Google Shape;6781;p6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86"/>
        <p:cNvGrpSpPr/>
        <p:nvPr/>
      </p:nvGrpSpPr>
      <p:grpSpPr>
        <a:xfrm>
          <a:off x="0" y="0"/>
          <a:ext cx="0" cy="0"/>
          <a:chOff x="0" y="0"/>
          <a:chExt cx="0" cy="0"/>
        </a:xfrm>
      </p:grpSpPr>
      <p:sp>
        <p:nvSpPr>
          <p:cNvPr id="6787" name="Google Shape;6787;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6788" name="Google Shape;6788;p65"/>
          <p:cNvGrpSpPr/>
          <p:nvPr/>
        </p:nvGrpSpPr>
        <p:grpSpPr>
          <a:xfrm>
            <a:off x="3603533" y="1964946"/>
            <a:ext cx="347520" cy="353760"/>
            <a:chOff x="3603533" y="1964946"/>
            <a:chExt cx="347520" cy="353760"/>
          </a:xfrm>
        </p:grpSpPr>
        <p:sp>
          <p:nvSpPr>
            <p:cNvPr id="6789" name="Google Shape;6789;p6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65"/>
          <p:cNvGrpSpPr/>
          <p:nvPr/>
        </p:nvGrpSpPr>
        <p:grpSpPr>
          <a:xfrm>
            <a:off x="1950765" y="1964338"/>
            <a:ext cx="357792" cy="352448"/>
            <a:chOff x="1950765" y="1964338"/>
            <a:chExt cx="357792" cy="352448"/>
          </a:xfrm>
        </p:grpSpPr>
        <p:sp>
          <p:nvSpPr>
            <p:cNvPr id="6793" name="Google Shape;6793;p6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7" name="Google Shape;6797;p65"/>
          <p:cNvGrpSpPr/>
          <p:nvPr/>
        </p:nvGrpSpPr>
        <p:grpSpPr>
          <a:xfrm>
            <a:off x="7435629" y="1964690"/>
            <a:ext cx="367712" cy="353248"/>
            <a:chOff x="7435629" y="1964690"/>
            <a:chExt cx="367712" cy="353248"/>
          </a:xfrm>
        </p:grpSpPr>
        <p:sp>
          <p:nvSpPr>
            <p:cNvPr id="6798" name="Google Shape;6798;p6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65"/>
          <p:cNvGrpSpPr/>
          <p:nvPr/>
        </p:nvGrpSpPr>
        <p:grpSpPr>
          <a:xfrm>
            <a:off x="2512749" y="1965042"/>
            <a:ext cx="333024" cy="352896"/>
            <a:chOff x="2512749" y="1965042"/>
            <a:chExt cx="333024" cy="352896"/>
          </a:xfrm>
        </p:grpSpPr>
        <p:sp>
          <p:nvSpPr>
            <p:cNvPr id="6803" name="Google Shape;6803;p6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65"/>
          <p:cNvGrpSpPr/>
          <p:nvPr/>
        </p:nvGrpSpPr>
        <p:grpSpPr>
          <a:xfrm>
            <a:off x="1398317" y="1981778"/>
            <a:ext cx="365792" cy="335392"/>
            <a:chOff x="1398317" y="1981778"/>
            <a:chExt cx="365792" cy="335392"/>
          </a:xfrm>
        </p:grpSpPr>
        <p:sp>
          <p:nvSpPr>
            <p:cNvPr id="6809" name="Google Shape;6809;p6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65"/>
          <p:cNvGrpSpPr/>
          <p:nvPr/>
        </p:nvGrpSpPr>
        <p:grpSpPr>
          <a:xfrm>
            <a:off x="3052237" y="2003570"/>
            <a:ext cx="353600" cy="314752"/>
            <a:chOff x="3052237" y="2003570"/>
            <a:chExt cx="353600" cy="314752"/>
          </a:xfrm>
        </p:grpSpPr>
        <p:sp>
          <p:nvSpPr>
            <p:cNvPr id="6816" name="Google Shape;6816;p6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65"/>
          <p:cNvGrpSpPr/>
          <p:nvPr/>
        </p:nvGrpSpPr>
        <p:grpSpPr>
          <a:xfrm>
            <a:off x="5246797" y="1981426"/>
            <a:ext cx="354752" cy="336512"/>
            <a:chOff x="5246797" y="1981426"/>
            <a:chExt cx="354752" cy="336512"/>
          </a:xfrm>
        </p:grpSpPr>
        <p:sp>
          <p:nvSpPr>
            <p:cNvPr id="6820" name="Google Shape;6820;p6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65"/>
          <p:cNvGrpSpPr/>
          <p:nvPr/>
        </p:nvGrpSpPr>
        <p:grpSpPr>
          <a:xfrm>
            <a:off x="4148749" y="2102066"/>
            <a:ext cx="355136" cy="216256"/>
            <a:chOff x="4148749" y="2102066"/>
            <a:chExt cx="355136" cy="216256"/>
          </a:xfrm>
        </p:grpSpPr>
        <p:sp>
          <p:nvSpPr>
            <p:cNvPr id="6823" name="Google Shape;6823;p6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65"/>
          <p:cNvGrpSpPr/>
          <p:nvPr/>
        </p:nvGrpSpPr>
        <p:grpSpPr>
          <a:xfrm>
            <a:off x="5794669" y="2001426"/>
            <a:ext cx="354752" cy="315360"/>
            <a:chOff x="5794669" y="2001426"/>
            <a:chExt cx="354752" cy="315360"/>
          </a:xfrm>
        </p:grpSpPr>
        <p:sp>
          <p:nvSpPr>
            <p:cNvPr id="6826" name="Google Shape;6826;p6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65"/>
          <p:cNvGrpSpPr/>
          <p:nvPr/>
        </p:nvGrpSpPr>
        <p:grpSpPr>
          <a:xfrm>
            <a:off x="6345229" y="2029842"/>
            <a:ext cx="352832" cy="289216"/>
            <a:chOff x="6345229" y="2029842"/>
            <a:chExt cx="352832" cy="289216"/>
          </a:xfrm>
        </p:grpSpPr>
        <p:sp>
          <p:nvSpPr>
            <p:cNvPr id="6829" name="Google Shape;6829;p6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65"/>
          <p:cNvGrpSpPr/>
          <p:nvPr/>
        </p:nvGrpSpPr>
        <p:grpSpPr>
          <a:xfrm>
            <a:off x="4697389" y="2036338"/>
            <a:ext cx="354752" cy="281984"/>
            <a:chOff x="4697389" y="2036338"/>
            <a:chExt cx="354752" cy="281984"/>
          </a:xfrm>
        </p:grpSpPr>
        <p:sp>
          <p:nvSpPr>
            <p:cNvPr id="6832" name="Google Shape;6832;p6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5"/>
          <p:cNvGrpSpPr/>
          <p:nvPr/>
        </p:nvGrpSpPr>
        <p:grpSpPr>
          <a:xfrm>
            <a:off x="878637" y="1965010"/>
            <a:ext cx="308640" cy="353312"/>
            <a:chOff x="878637" y="1965010"/>
            <a:chExt cx="308640" cy="353312"/>
          </a:xfrm>
        </p:grpSpPr>
        <p:sp>
          <p:nvSpPr>
            <p:cNvPr id="6835" name="Google Shape;6835;p6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65"/>
          <p:cNvGrpSpPr/>
          <p:nvPr/>
        </p:nvGrpSpPr>
        <p:grpSpPr>
          <a:xfrm>
            <a:off x="6896141" y="1964722"/>
            <a:ext cx="348256" cy="352448"/>
            <a:chOff x="6896141" y="1964722"/>
            <a:chExt cx="348256" cy="352448"/>
          </a:xfrm>
        </p:grpSpPr>
        <p:sp>
          <p:nvSpPr>
            <p:cNvPr id="6839" name="Google Shape;6839;p6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5"/>
          <p:cNvGrpSpPr/>
          <p:nvPr/>
        </p:nvGrpSpPr>
        <p:grpSpPr>
          <a:xfrm>
            <a:off x="7989997" y="2015378"/>
            <a:ext cx="355136" cy="303328"/>
            <a:chOff x="7989997" y="2015378"/>
            <a:chExt cx="355136" cy="303328"/>
          </a:xfrm>
        </p:grpSpPr>
        <p:sp>
          <p:nvSpPr>
            <p:cNvPr id="6843" name="Google Shape;6843;p6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65"/>
          <p:cNvGrpSpPr/>
          <p:nvPr/>
        </p:nvGrpSpPr>
        <p:grpSpPr>
          <a:xfrm>
            <a:off x="849677" y="1500658"/>
            <a:ext cx="347872" cy="347488"/>
            <a:chOff x="849677" y="1500658"/>
            <a:chExt cx="347872" cy="347488"/>
          </a:xfrm>
        </p:grpSpPr>
        <p:sp>
          <p:nvSpPr>
            <p:cNvPr id="6847" name="Google Shape;6847;p6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65"/>
          <p:cNvGrpSpPr/>
          <p:nvPr/>
        </p:nvGrpSpPr>
        <p:grpSpPr>
          <a:xfrm>
            <a:off x="1415853" y="1500658"/>
            <a:ext cx="315872" cy="347488"/>
            <a:chOff x="1415853" y="1500658"/>
            <a:chExt cx="315872" cy="347488"/>
          </a:xfrm>
        </p:grpSpPr>
        <p:sp>
          <p:nvSpPr>
            <p:cNvPr id="6854" name="Google Shape;6854;p6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65"/>
          <p:cNvGrpSpPr/>
          <p:nvPr/>
        </p:nvGrpSpPr>
        <p:grpSpPr>
          <a:xfrm>
            <a:off x="4697389" y="1500658"/>
            <a:ext cx="347520" cy="347104"/>
            <a:chOff x="4697389" y="1500658"/>
            <a:chExt cx="347520" cy="347104"/>
          </a:xfrm>
        </p:grpSpPr>
        <p:sp>
          <p:nvSpPr>
            <p:cNvPr id="6859" name="Google Shape;6859;p6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65"/>
          <p:cNvGrpSpPr/>
          <p:nvPr/>
        </p:nvGrpSpPr>
        <p:grpSpPr>
          <a:xfrm>
            <a:off x="3598221" y="1509362"/>
            <a:ext cx="348640" cy="330784"/>
            <a:chOff x="3598221" y="1509362"/>
            <a:chExt cx="348640" cy="330784"/>
          </a:xfrm>
        </p:grpSpPr>
        <p:sp>
          <p:nvSpPr>
            <p:cNvPr id="6863" name="Google Shape;6863;p6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65"/>
          <p:cNvGrpSpPr/>
          <p:nvPr/>
        </p:nvGrpSpPr>
        <p:grpSpPr>
          <a:xfrm>
            <a:off x="5246797" y="1500658"/>
            <a:ext cx="347872" cy="347488"/>
            <a:chOff x="5246797" y="1500658"/>
            <a:chExt cx="347872" cy="347488"/>
          </a:xfrm>
        </p:grpSpPr>
        <p:sp>
          <p:nvSpPr>
            <p:cNvPr id="6868" name="Google Shape;6868;p6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5"/>
          <p:cNvGrpSpPr/>
          <p:nvPr/>
        </p:nvGrpSpPr>
        <p:grpSpPr>
          <a:xfrm>
            <a:off x="5796589" y="1500658"/>
            <a:ext cx="349024" cy="346752"/>
            <a:chOff x="5796589" y="1500658"/>
            <a:chExt cx="349024" cy="346752"/>
          </a:xfrm>
        </p:grpSpPr>
        <p:sp>
          <p:nvSpPr>
            <p:cNvPr id="6873" name="Google Shape;6873;p6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7" name="Google Shape;6877;p6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9" name="Google Shape;6879;p65"/>
          <p:cNvGrpSpPr/>
          <p:nvPr/>
        </p:nvGrpSpPr>
        <p:grpSpPr>
          <a:xfrm>
            <a:off x="3048045" y="1522930"/>
            <a:ext cx="347872" cy="303904"/>
            <a:chOff x="3048045" y="1522930"/>
            <a:chExt cx="347872" cy="303904"/>
          </a:xfrm>
        </p:grpSpPr>
        <p:sp>
          <p:nvSpPr>
            <p:cNvPr id="6880" name="Google Shape;6880;p6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5"/>
          <p:cNvGrpSpPr/>
          <p:nvPr/>
        </p:nvGrpSpPr>
        <p:grpSpPr>
          <a:xfrm>
            <a:off x="6895373" y="1502578"/>
            <a:ext cx="348640" cy="343296"/>
            <a:chOff x="6895373" y="1502578"/>
            <a:chExt cx="348640" cy="343296"/>
          </a:xfrm>
        </p:grpSpPr>
        <p:sp>
          <p:nvSpPr>
            <p:cNvPr id="6883" name="Google Shape;6883;p6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65"/>
          <p:cNvGrpSpPr/>
          <p:nvPr/>
        </p:nvGrpSpPr>
        <p:grpSpPr>
          <a:xfrm>
            <a:off x="4147597" y="1505458"/>
            <a:ext cx="347904" cy="336992"/>
            <a:chOff x="4147597" y="1505458"/>
            <a:chExt cx="347904" cy="336992"/>
          </a:xfrm>
        </p:grpSpPr>
        <p:sp>
          <p:nvSpPr>
            <p:cNvPr id="6887" name="Google Shape;6887;p6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65"/>
          <p:cNvGrpSpPr/>
          <p:nvPr/>
        </p:nvGrpSpPr>
        <p:grpSpPr>
          <a:xfrm>
            <a:off x="2499405" y="1499890"/>
            <a:ext cx="347488" cy="348256"/>
            <a:chOff x="2499405" y="1499890"/>
            <a:chExt cx="347488" cy="348256"/>
          </a:xfrm>
        </p:grpSpPr>
        <p:sp>
          <p:nvSpPr>
            <p:cNvPr id="6895" name="Google Shape;6895;p6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5"/>
          <p:cNvGrpSpPr/>
          <p:nvPr/>
        </p:nvGrpSpPr>
        <p:grpSpPr>
          <a:xfrm>
            <a:off x="1956845" y="1500498"/>
            <a:ext cx="331520" cy="348032"/>
            <a:chOff x="1956845" y="1500498"/>
            <a:chExt cx="331520" cy="348032"/>
          </a:xfrm>
        </p:grpSpPr>
        <p:sp>
          <p:nvSpPr>
            <p:cNvPr id="6901" name="Google Shape;6901;p6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65"/>
          <p:cNvGrpSpPr/>
          <p:nvPr/>
        </p:nvGrpSpPr>
        <p:grpSpPr>
          <a:xfrm>
            <a:off x="6345613" y="1549874"/>
            <a:ext cx="348640" cy="250656"/>
            <a:chOff x="6345613" y="1549874"/>
            <a:chExt cx="348640" cy="250656"/>
          </a:xfrm>
        </p:grpSpPr>
        <p:sp>
          <p:nvSpPr>
            <p:cNvPr id="6914" name="Google Shape;6914;p6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65"/>
          <p:cNvGrpSpPr/>
          <p:nvPr/>
        </p:nvGrpSpPr>
        <p:grpSpPr>
          <a:xfrm>
            <a:off x="7444781" y="1507026"/>
            <a:ext cx="348640" cy="334272"/>
            <a:chOff x="7444781" y="1507026"/>
            <a:chExt cx="348640" cy="334272"/>
          </a:xfrm>
        </p:grpSpPr>
        <p:sp>
          <p:nvSpPr>
            <p:cNvPr id="6921" name="Google Shape;6921;p6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65"/>
          <p:cNvGrpSpPr/>
          <p:nvPr/>
        </p:nvGrpSpPr>
        <p:grpSpPr>
          <a:xfrm>
            <a:off x="7995341" y="1506738"/>
            <a:ext cx="347872" cy="334944"/>
            <a:chOff x="7995341" y="1506738"/>
            <a:chExt cx="347872" cy="334944"/>
          </a:xfrm>
        </p:grpSpPr>
        <p:sp>
          <p:nvSpPr>
            <p:cNvPr id="6927" name="Google Shape;6927;p6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65"/>
          <p:cNvGrpSpPr/>
          <p:nvPr/>
        </p:nvGrpSpPr>
        <p:grpSpPr>
          <a:xfrm>
            <a:off x="1404013" y="2958066"/>
            <a:ext cx="368096" cy="223968"/>
            <a:chOff x="1404013" y="2958066"/>
            <a:chExt cx="368096" cy="223968"/>
          </a:xfrm>
        </p:grpSpPr>
        <p:sp>
          <p:nvSpPr>
            <p:cNvPr id="6934" name="Google Shape;6934;p6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6" name="Google Shape;6936;p65"/>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5"/>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8" name="Google Shape;6938;p65"/>
          <p:cNvGrpSpPr/>
          <p:nvPr/>
        </p:nvGrpSpPr>
        <p:grpSpPr>
          <a:xfrm>
            <a:off x="1951149" y="2885202"/>
            <a:ext cx="370368" cy="367328"/>
            <a:chOff x="1951149" y="2885202"/>
            <a:chExt cx="370368" cy="367328"/>
          </a:xfrm>
        </p:grpSpPr>
        <p:sp>
          <p:nvSpPr>
            <p:cNvPr id="6939" name="Google Shape;6939;p6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65"/>
          <p:cNvGrpSpPr/>
          <p:nvPr/>
        </p:nvGrpSpPr>
        <p:grpSpPr>
          <a:xfrm>
            <a:off x="2501677" y="2906162"/>
            <a:ext cx="367328" cy="327296"/>
            <a:chOff x="2501677" y="2906162"/>
            <a:chExt cx="367328" cy="327296"/>
          </a:xfrm>
        </p:grpSpPr>
        <p:sp>
          <p:nvSpPr>
            <p:cNvPr id="6943" name="Google Shape;6943;p6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6" name="Google Shape;6946;p65"/>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7" name="Google Shape;6947;p65"/>
          <p:cNvGrpSpPr/>
          <p:nvPr/>
        </p:nvGrpSpPr>
        <p:grpSpPr>
          <a:xfrm>
            <a:off x="3050317" y="2893714"/>
            <a:ext cx="367712" cy="354240"/>
            <a:chOff x="3050317" y="2893714"/>
            <a:chExt cx="367712" cy="354240"/>
          </a:xfrm>
        </p:grpSpPr>
        <p:sp>
          <p:nvSpPr>
            <p:cNvPr id="6948" name="Google Shape;6948;p6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0" name="Google Shape;6950;p65"/>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5"/>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2" name="Google Shape;6952;p65"/>
          <p:cNvGrpSpPr/>
          <p:nvPr/>
        </p:nvGrpSpPr>
        <p:grpSpPr>
          <a:xfrm>
            <a:off x="7531277" y="2886354"/>
            <a:ext cx="185184" cy="367296"/>
            <a:chOff x="7531277" y="2886354"/>
            <a:chExt cx="185184" cy="367296"/>
          </a:xfrm>
        </p:grpSpPr>
        <p:sp>
          <p:nvSpPr>
            <p:cNvPr id="6953" name="Google Shape;6953;p6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65"/>
          <p:cNvGrpSpPr/>
          <p:nvPr/>
        </p:nvGrpSpPr>
        <p:grpSpPr>
          <a:xfrm>
            <a:off x="6926637" y="2886738"/>
            <a:ext cx="297184" cy="367296"/>
            <a:chOff x="6926637" y="2886738"/>
            <a:chExt cx="297184" cy="367296"/>
          </a:xfrm>
        </p:grpSpPr>
        <p:sp>
          <p:nvSpPr>
            <p:cNvPr id="6957" name="Google Shape;6957;p6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0" name="Google Shape;6960;p65"/>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5"/>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2" name="Google Shape;6962;p65"/>
          <p:cNvGrpSpPr/>
          <p:nvPr/>
        </p:nvGrpSpPr>
        <p:grpSpPr>
          <a:xfrm>
            <a:off x="6340653" y="2886354"/>
            <a:ext cx="370368" cy="368064"/>
            <a:chOff x="6340653" y="2886354"/>
            <a:chExt cx="370368" cy="368064"/>
          </a:xfrm>
        </p:grpSpPr>
        <p:sp>
          <p:nvSpPr>
            <p:cNvPr id="6963" name="Google Shape;6963;p6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65"/>
          <p:cNvGrpSpPr/>
          <p:nvPr/>
        </p:nvGrpSpPr>
        <p:grpSpPr>
          <a:xfrm>
            <a:off x="1404013" y="2424754"/>
            <a:ext cx="353600" cy="354944"/>
            <a:chOff x="1404013" y="2424754"/>
            <a:chExt cx="353600" cy="354944"/>
          </a:xfrm>
        </p:grpSpPr>
        <p:sp>
          <p:nvSpPr>
            <p:cNvPr id="6970" name="Google Shape;6970;p6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5"/>
          <p:cNvGrpSpPr/>
          <p:nvPr/>
        </p:nvGrpSpPr>
        <p:grpSpPr>
          <a:xfrm>
            <a:off x="854253" y="2428274"/>
            <a:ext cx="355104" cy="351040"/>
            <a:chOff x="854253" y="2428274"/>
            <a:chExt cx="355104" cy="351040"/>
          </a:xfrm>
        </p:grpSpPr>
        <p:sp>
          <p:nvSpPr>
            <p:cNvPr id="6976" name="Google Shape;6976;p6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5"/>
          <p:cNvGrpSpPr/>
          <p:nvPr/>
        </p:nvGrpSpPr>
        <p:grpSpPr>
          <a:xfrm>
            <a:off x="6896909" y="2440946"/>
            <a:ext cx="354752" cy="275904"/>
            <a:chOff x="6896909" y="2440946"/>
            <a:chExt cx="354752" cy="275904"/>
          </a:xfrm>
        </p:grpSpPr>
        <p:sp>
          <p:nvSpPr>
            <p:cNvPr id="6979" name="Google Shape;6979;p6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1" name="Google Shape;6981;p65"/>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2" name="Google Shape;6982;p65"/>
          <p:cNvGrpSpPr/>
          <p:nvPr/>
        </p:nvGrpSpPr>
        <p:grpSpPr>
          <a:xfrm>
            <a:off x="5265069" y="2424754"/>
            <a:ext cx="321984" cy="354560"/>
            <a:chOff x="5265069" y="2424754"/>
            <a:chExt cx="321984" cy="354560"/>
          </a:xfrm>
        </p:grpSpPr>
        <p:sp>
          <p:nvSpPr>
            <p:cNvPr id="6983" name="Google Shape;6983;p6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5"/>
          <p:cNvGrpSpPr/>
          <p:nvPr/>
        </p:nvGrpSpPr>
        <p:grpSpPr>
          <a:xfrm>
            <a:off x="4150669" y="2466770"/>
            <a:ext cx="355104" cy="259584"/>
            <a:chOff x="4150669" y="2466770"/>
            <a:chExt cx="355104" cy="259584"/>
          </a:xfrm>
        </p:grpSpPr>
        <p:sp>
          <p:nvSpPr>
            <p:cNvPr id="6986" name="Google Shape;6986;p6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65"/>
          <p:cNvGrpSpPr/>
          <p:nvPr/>
        </p:nvGrpSpPr>
        <p:grpSpPr>
          <a:xfrm>
            <a:off x="4699693" y="2424946"/>
            <a:ext cx="354336" cy="353984"/>
            <a:chOff x="4699693" y="2424946"/>
            <a:chExt cx="354336" cy="353984"/>
          </a:xfrm>
        </p:grpSpPr>
        <p:sp>
          <p:nvSpPr>
            <p:cNvPr id="6991" name="Google Shape;6991;p6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65"/>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5"/>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65"/>
          <p:cNvGrpSpPr/>
          <p:nvPr/>
        </p:nvGrpSpPr>
        <p:grpSpPr>
          <a:xfrm>
            <a:off x="1953037" y="2552242"/>
            <a:ext cx="355136" cy="227072"/>
            <a:chOff x="1953037" y="2552242"/>
            <a:chExt cx="355136" cy="227072"/>
          </a:xfrm>
        </p:grpSpPr>
        <p:sp>
          <p:nvSpPr>
            <p:cNvPr id="6996" name="Google Shape;6996;p6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8" name="Google Shape;6998;p65"/>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9" name="Google Shape;6999;p65"/>
          <p:cNvGrpSpPr/>
          <p:nvPr/>
        </p:nvGrpSpPr>
        <p:grpSpPr>
          <a:xfrm>
            <a:off x="2500941" y="2527218"/>
            <a:ext cx="355104" cy="250944"/>
            <a:chOff x="2500941" y="2527218"/>
            <a:chExt cx="355104" cy="250944"/>
          </a:xfrm>
        </p:grpSpPr>
        <p:sp>
          <p:nvSpPr>
            <p:cNvPr id="7000" name="Google Shape;7000;p6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5" name="Google Shape;7005;p65"/>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6" name="Google Shape;7006;p65"/>
          <p:cNvGrpSpPr/>
          <p:nvPr/>
        </p:nvGrpSpPr>
        <p:grpSpPr>
          <a:xfrm>
            <a:off x="7993805" y="2427122"/>
            <a:ext cx="356256" cy="351808"/>
            <a:chOff x="7993805" y="2427122"/>
            <a:chExt cx="356256" cy="351808"/>
          </a:xfrm>
        </p:grpSpPr>
        <p:sp>
          <p:nvSpPr>
            <p:cNvPr id="7007" name="Google Shape;7007;p6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0" name="Google Shape;7010;p65"/>
          <p:cNvGrpSpPr/>
          <p:nvPr/>
        </p:nvGrpSpPr>
        <p:grpSpPr>
          <a:xfrm>
            <a:off x="1133133" y="3351922"/>
            <a:ext cx="313984" cy="358560"/>
            <a:chOff x="1133133" y="3351922"/>
            <a:chExt cx="313984" cy="358560"/>
          </a:xfrm>
        </p:grpSpPr>
        <p:sp>
          <p:nvSpPr>
            <p:cNvPr id="7011" name="Google Shape;7011;p6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65"/>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8" name="Google Shape;7028;p65"/>
          <p:cNvGrpSpPr/>
          <p:nvPr/>
        </p:nvGrpSpPr>
        <p:grpSpPr>
          <a:xfrm>
            <a:off x="2795053" y="3352594"/>
            <a:ext cx="288448" cy="357120"/>
            <a:chOff x="2795053" y="3352594"/>
            <a:chExt cx="288448" cy="357120"/>
          </a:xfrm>
        </p:grpSpPr>
        <p:sp>
          <p:nvSpPr>
            <p:cNvPr id="7029" name="Google Shape;7029;p6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5"/>
          <p:cNvGrpSpPr/>
          <p:nvPr/>
        </p:nvGrpSpPr>
        <p:grpSpPr>
          <a:xfrm>
            <a:off x="2236525" y="3353202"/>
            <a:ext cx="304832" cy="356512"/>
            <a:chOff x="2236525" y="3353202"/>
            <a:chExt cx="304832" cy="356512"/>
          </a:xfrm>
        </p:grpSpPr>
        <p:sp>
          <p:nvSpPr>
            <p:cNvPr id="7039" name="Google Shape;7039;p6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65"/>
          <p:cNvGrpSpPr/>
          <p:nvPr/>
        </p:nvGrpSpPr>
        <p:grpSpPr>
          <a:xfrm>
            <a:off x="3910637" y="3352690"/>
            <a:ext cx="256800" cy="357024"/>
            <a:chOff x="3910637" y="3352690"/>
            <a:chExt cx="256800" cy="357024"/>
          </a:xfrm>
        </p:grpSpPr>
        <p:sp>
          <p:nvSpPr>
            <p:cNvPr id="7043" name="Google Shape;7043;p6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65"/>
          <p:cNvGrpSpPr/>
          <p:nvPr/>
        </p:nvGrpSpPr>
        <p:grpSpPr>
          <a:xfrm>
            <a:off x="6056429" y="3351922"/>
            <a:ext cx="360064" cy="360096"/>
            <a:chOff x="6056429" y="3351922"/>
            <a:chExt cx="360064" cy="360096"/>
          </a:xfrm>
        </p:grpSpPr>
        <p:sp>
          <p:nvSpPr>
            <p:cNvPr id="7047" name="Google Shape;7047;p6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65"/>
          <p:cNvGrpSpPr/>
          <p:nvPr/>
        </p:nvGrpSpPr>
        <p:grpSpPr>
          <a:xfrm>
            <a:off x="6608877" y="3353074"/>
            <a:ext cx="357408" cy="357408"/>
            <a:chOff x="6608877" y="3353074"/>
            <a:chExt cx="357408" cy="357408"/>
          </a:xfrm>
        </p:grpSpPr>
        <p:sp>
          <p:nvSpPr>
            <p:cNvPr id="7051" name="Google Shape;7051;p6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8" name="Google Shape;7058;p65"/>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9" name="Google Shape;7059;p65"/>
          <p:cNvGrpSpPr/>
          <p:nvPr/>
        </p:nvGrpSpPr>
        <p:grpSpPr>
          <a:xfrm>
            <a:off x="3316269" y="3352402"/>
            <a:ext cx="344832" cy="356544"/>
            <a:chOff x="3316269" y="3352402"/>
            <a:chExt cx="344832" cy="356544"/>
          </a:xfrm>
        </p:grpSpPr>
        <p:sp>
          <p:nvSpPr>
            <p:cNvPr id="7060" name="Google Shape;7060;p6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3" name="Google Shape;7063;p65"/>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4" name="Google Shape;7064;p65"/>
          <p:cNvGrpSpPr/>
          <p:nvPr/>
        </p:nvGrpSpPr>
        <p:grpSpPr>
          <a:xfrm>
            <a:off x="4959533" y="3370226"/>
            <a:ext cx="357408" cy="323488"/>
            <a:chOff x="4959533" y="3370226"/>
            <a:chExt cx="357408" cy="323488"/>
          </a:xfrm>
        </p:grpSpPr>
        <p:sp>
          <p:nvSpPr>
            <p:cNvPr id="7065" name="Google Shape;7065;p6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65"/>
          <p:cNvGrpSpPr/>
          <p:nvPr/>
        </p:nvGrpSpPr>
        <p:grpSpPr>
          <a:xfrm>
            <a:off x="7158637" y="3353074"/>
            <a:ext cx="357056" cy="357408"/>
            <a:chOff x="7158637" y="3353074"/>
            <a:chExt cx="357056" cy="357408"/>
          </a:xfrm>
        </p:grpSpPr>
        <p:sp>
          <p:nvSpPr>
            <p:cNvPr id="7068" name="Google Shape;7068;p6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65"/>
          <p:cNvGrpSpPr/>
          <p:nvPr/>
        </p:nvGrpSpPr>
        <p:grpSpPr>
          <a:xfrm>
            <a:off x="5508909" y="3371506"/>
            <a:ext cx="358560" cy="319552"/>
            <a:chOff x="5508909" y="3371506"/>
            <a:chExt cx="358560" cy="319552"/>
          </a:xfrm>
        </p:grpSpPr>
        <p:sp>
          <p:nvSpPr>
            <p:cNvPr id="7073" name="Google Shape;7073;p6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86"/>
        <p:cNvGrpSpPr/>
        <p:nvPr/>
      </p:nvGrpSpPr>
      <p:grpSpPr>
        <a:xfrm>
          <a:off x="0" y="0"/>
          <a:ext cx="0" cy="0"/>
          <a:chOff x="0" y="0"/>
          <a:chExt cx="0" cy="0"/>
        </a:xfrm>
      </p:grpSpPr>
      <p:sp>
        <p:nvSpPr>
          <p:cNvPr id="7087" name="Google Shape;708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7088" name="Google Shape;7088;p66"/>
          <p:cNvGrpSpPr/>
          <p:nvPr/>
        </p:nvGrpSpPr>
        <p:grpSpPr>
          <a:xfrm>
            <a:off x="7990840" y="2435226"/>
            <a:ext cx="354363" cy="353631"/>
            <a:chOff x="7990840" y="2435226"/>
            <a:chExt cx="354363" cy="353631"/>
          </a:xfrm>
        </p:grpSpPr>
        <p:sp>
          <p:nvSpPr>
            <p:cNvPr id="7089" name="Google Shape;7089;p6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6"/>
          <p:cNvGrpSpPr/>
          <p:nvPr/>
        </p:nvGrpSpPr>
        <p:grpSpPr>
          <a:xfrm>
            <a:off x="6083810" y="1547297"/>
            <a:ext cx="382819" cy="310788"/>
            <a:chOff x="6083810" y="1547297"/>
            <a:chExt cx="382819" cy="310788"/>
          </a:xfrm>
        </p:grpSpPr>
        <p:sp>
          <p:nvSpPr>
            <p:cNvPr id="7093" name="Google Shape;7093;p6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66"/>
          <p:cNvGrpSpPr/>
          <p:nvPr/>
        </p:nvGrpSpPr>
        <p:grpSpPr>
          <a:xfrm>
            <a:off x="3764485" y="2890682"/>
            <a:ext cx="222874" cy="345737"/>
            <a:chOff x="3764485" y="2890682"/>
            <a:chExt cx="222874" cy="345737"/>
          </a:xfrm>
        </p:grpSpPr>
        <p:sp>
          <p:nvSpPr>
            <p:cNvPr id="7112" name="Google Shape;7112;p6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5" name="Google Shape;7115;p66"/>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6" name="Google Shape;7116;p66"/>
          <p:cNvGrpSpPr/>
          <p:nvPr/>
        </p:nvGrpSpPr>
        <p:grpSpPr>
          <a:xfrm>
            <a:off x="1306445" y="3397829"/>
            <a:ext cx="367255" cy="269855"/>
            <a:chOff x="1306445" y="3397829"/>
            <a:chExt cx="367255" cy="269855"/>
          </a:xfrm>
        </p:grpSpPr>
        <p:sp>
          <p:nvSpPr>
            <p:cNvPr id="7117" name="Google Shape;7117;p6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6"/>
          <p:cNvGrpSpPr/>
          <p:nvPr/>
        </p:nvGrpSpPr>
        <p:grpSpPr>
          <a:xfrm>
            <a:off x="1781317" y="3391400"/>
            <a:ext cx="367255" cy="282364"/>
            <a:chOff x="1781317" y="3391400"/>
            <a:chExt cx="367255" cy="282364"/>
          </a:xfrm>
        </p:grpSpPr>
        <p:sp>
          <p:nvSpPr>
            <p:cNvPr id="7124" name="Google Shape;7124;p6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6"/>
          <p:cNvGrpSpPr/>
          <p:nvPr/>
        </p:nvGrpSpPr>
        <p:grpSpPr>
          <a:xfrm>
            <a:off x="6558300" y="1538193"/>
            <a:ext cx="382788" cy="328613"/>
            <a:chOff x="6558300" y="1538193"/>
            <a:chExt cx="382788" cy="328613"/>
          </a:xfrm>
        </p:grpSpPr>
        <p:sp>
          <p:nvSpPr>
            <p:cNvPr id="7131" name="Google Shape;7131;p6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6"/>
          <p:cNvGrpSpPr/>
          <p:nvPr/>
        </p:nvGrpSpPr>
        <p:grpSpPr>
          <a:xfrm>
            <a:off x="2238616" y="2908131"/>
            <a:ext cx="422596" cy="310382"/>
            <a:chOff x="2278533" y="2937377"/>
            <a:chExt cx="346788" cy="254704"/>
          </a:xfrm>
        </p:grpSpPr>
        <p:sp>
          <p:nvSpPr>
            <p:cNvPr id="7134" name="Google Shape;7134;p6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6"/>
          <p:cNvGrpSpPr/>
          <p:nvPr/>
        </p:nvGrpSpPr>
        <p:grpSpPr>
          <a:xfrm>
            <a:off x="1817317" y="2480330"/>
            <a:ext cx="350958" cy="263043"/>
            <a:chOff x="1817317" y="2480330"/>
            <a:chExt cx="350958" cy="263043"/>
          </a:xfrm>
        </p:grpSpPr>
        <p:sp>
          <p:nvSpPr>
            <p:cNvPr id="7137" name="Google Shape;7137;p6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66"/>
          <p:cNvGrpSpPr/>
          <p:nvPr/>
        </p:nvGrpSpPr>
        <p:grpSpPr>
          <a:xfrm>
            <a:off x="6155459" y="1969108"/>
            <a:ext cx="249770" cy="363849"/>
            <a:chOff x="6155459" y="1969108"/>
            <a:chExt cx="249770" cy="363849"/>
          </a:xfrm>
        </p:grpSpPr>
        <p:sp>
          <p:nvSpPr>
            <p:cNvPr id="7143" name="Google Shape;7143;p6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66"/>
          <p:cNvGrpSpPr/>
          <p:nvPr/>
        </p:nvGrpSpPr>
        <p:grpSpPr>
          <a:xfrm>
            <a:off x="2280029" y="1970604"/>
            <a:ext cx="353631" cy="354395"/>
            <a:chOff x="2280029" y="1970604"/>
            <a:chExt cx="353631" cy="354395"/>
          </a:xfrm>
        </p:grpSpPr>
        <p:sp>
          <p:nvSpPr>
            <p:cNvPr id="7153" name="Google Shape;7153;p6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7" name="Google Shape;7157;p66"/>
          <p:cNvGrpSpPr/>
          <p:nvPr/>
        </p:nvGrpSpPr>
        <p:grpSpPr>
          <a:xfrm>
            <a:off x="5194002" y="1511297"/>
            <a:ext cx="259605" cy="346024"/>
            <a:chOff x="5194002" y="1511297"/>
            <a:chExt cx="259605" cy="346024"/>
          </a:xfrm>
        </p:grpSpPr>
        <p:sp>
          <p:nvSpPr>
            <p:cNvPr id="7158" name="Google Shape;7158;p6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2" name="Google Shape;7162;p66"/>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3" name="Google Shape;7163;p66"/>
          <p:cNvGrpSpPr/>
          <p:nvPr/>
        </p:nvGrpSpPr>
        <p:grpSpPr>
          <a:xfrm>
            <a:off x="3678830" y="3370933"/>
            <a:ext cx="369164" cy="323297"/>
            <a:chOff x="3678830" y="3370933"/>
            <a:chExt cx="369164" cy="323297"/>
          </a:xfrm>
        </p:grpSpPr>
        <p:sp>
          <p:nvSpPr>
            <p:cNvPr id="7164" name="Google Shape;7164;p6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6"/>
          <p:cNvGrpSpPr/>
          <p:nvPr/>
        </p:nvGrpSpPr>
        <p:grpSpPr>
          <a:xfrm>
            <a:off x="8065100" y="2000174"/>
            <a:ext cx="255086" cy="301685"/>
            <a:chOff x="8065100" y="2000174"/>
            <a:chExt cx="255086" cy="301685"/>
          </a:xfrm>
        </p:grpSpPr>
        <p:sp>
          <p:nvSpPr>
            <p:cNvPr id="7176" name="Google Shape;7176;p6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66"/>
          <p:cNvGrpSpPr/>
          <p:nvPr/>
        </p:nvGrpSpPr>
        <p:grpSpPr>
          <a:xfrm>
            <a:off x="859265" y="3348175"/>
            <a:ext cx="312316" cy="368400"/>
            <a:chOff x="859265" y="3348175"/>
            <a:chExt cx="312316" cy="368400"/>
          </a:xfrm>
        </p:grpSpPr>
        <p:sp>
          <p:nvSpPr>
            <p:cNvPr id="7181" name="Google Shape;7181;p6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66"/>
          <p:cNvGrpSpPr/>
          <p:nvPr/>
        </p:nvGrpSpPr>
        <p:grpSpPr>
          <a:xfrm>
            <a:off x="6633705" y="1969108"/>
            <a:ext cx="249420" cy="363849"/>
            <a:chOff x="6633705" y="1969108"/>
            <a:chExt cx="249420" cy="363849"/>
          </a:xfrm>
        </p:grpSpPr>
        <p:sp>
          <p:nvSpPr>
            <p:cNvPr id="7187" name="Google Shape;7187;p6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6"/>
          <p:cNvGrpSpPr/>
          <p:nvPr/>
        </p:nvGrpSpPr>
        <p:grpSpPr>
          <a:xfrm>
            <a:off x="5211031" y="1969108"/>
            <a:ext cx="226661" cy="363467"/>
            <a:chOff x="5211031" y="1969108"/>
            <a:chExt cx="226661" cy="363467"/>
          </a:xfrm>
        </p:grpSpPr>
        <p:sp>
          <p:nvSpPr>
            <p:cNvPr id="7196" name="Google Shape;7196;p6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66"/>
          <p:cNvGrpSpPr/>
          <p:nvPr/>
        </p:nvGrpSpPr>
        <p:grpSpPr>
          <a:xfrm>
            <a:off x="1394741" y="1512061"/>
            <a:ext cx="252444" cy="351722"/>
            <a:chOff x="1394741" y="1512061"/>
            <a:chExt cx="252444" cy="351722"/>
          </a:xfrm>
        </p:grpSpPr>
        <p:sp>
          <p:nvSpPr>
            <p:cNvPr id="7199" name="Google Shape;7199;p6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6" name="Google Shape;7216;p66"/>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7" name="Google Shape;7217;p66"/>
          <p:cNvGrpSpPr/>
          <p:nvPr/>
        </p:nvGrpSpPr>
        <p:grpSpPr>
          <a:xfrm>
            <a:off x="1836637" y="2891510"/>
            <a:ext cx="286152" cy="346438"/>
            <a:chOff x="1836637" y="2891510"/>
            <a:chExt cx="286152" cy="346438"/>
          </a:xfrm>
        </p:grpSpPr>
        <p:sp>
          <p:nvSpPr>
            <p:cNvPr id="7218" name="Google Shape;7218;p6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6"/>
          <p:cNvGrpSpPr/>
          <p:nvPr/>
        </p:nvGrpSpPr>
        <p:grpSpPr>
          <a:xfrm>
            <a:off x="5585861" y="2905929"/>
            <a:ext cx="379764" cy="337684"/>
            <a:chOff x="5585861" y="2905929"/>
            <a:chExt cx="379764" cy="337684"/>
          </a:xfrm>
        </p:grpSpPr>
        <p:sp>
          <p:nvSpPr>
            <p:cNvPr id="7222" name="Google Shape;7222;p6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66"/>
          <p:cNvGrpSpPr/>
          <p:nvPr/>
        </p:nvGrpSpPr>
        <p:grpSpPr>
          <a:xfrm>
            <a:off x="1327676" y="2910480"/>
            <a:ext cx="347934" cy="310024"/>
            <a:chOff x="1327676" y="2910480"/>
            <a:chExt cx="347934" cy="310024"/>
          </a:xfrm>
        </p:grpSpPr>
        <p:sp>
          <p:nvSpPr>
            <p:cNvPr id="7227" name="Google Shape;7227;p6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66"/>
          <p:cNvGrpSpPr/>
          <p:nvPr/>
        </p:nvGrpSpPr>
        <p:grpSpPr>
          <a:xfrm>
            <a:off x="1341727" y="2483349"/>
            <a:ext cx="419913" cy="308109"/>
            <a:chOff x="1341727" y="2483349"/>
            <a:chExt cx="419913" cy="308109"/>
          </a:xfrm>
        </p:grpSpPr>
        <p:sp>
          <p:nvSpPr>
            <p:cNvPr id="7233" name="Google Shape;7233;p6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6"/>
          <p:cNvGrpSpPr/>
          <p:nvPr/>
        </p:nvGrpSpPr>
        <p:grpSpPr>
          <a:xfrm>
            <a:off x="854332" y="2447736"/>
            <a:ext cx="376358" cy="330109"/>
            <a:chOff x="854332" y="2447736"/>
            <a:chExt cx="376358" cy="330109"/>
          </a:xfrm>
        </p:grpSpPr>
        <p:sp>
          <p:nvSpPr>
            <p:cNvPr id="7237" name="Google Shape;7237;p6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66"/>
          <p:cNvGrpSpPr/>
          <p:nvPr/>
        </p:nvGrpSpPr>
        <p:grpSpPr>
          <a:xfrm>
            <a:off x="3712952" y="1970604"/>
            <a:ext cx="354363" cy="354395"/>
            <a:chOff x="3712952" y="1970604"/>
            <a:chExt cx="354363" cy="354395"/>
          </a:xfrm>
        </p:grpSpPr>
        <p:sp>
          <p:nvSpPr>
            <p:cNvPr id="7246" name="Google Shape;7246;p6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5" name="Google Shape;7255;p66"/>
          <p:cNvGrpSpPr/>
          <p:nvPr/>
        </p:nvGrpSpPr>
        <p:grpSpPr>
          <a:xfrm>
            <a:off x="855096" y="1504485"/>
            <a:ext cx="380910" cy="339594"/>
            <a:chOff x="855096" y="1504485"/>
            <a:chExt cx="380910" cy="339594"/>
          </a:xfrm>
        </p:grpSpPr>
        <p:sp>
          <p:nvSpPr>
            <p:cNvPr id="7256" name="Google Shape;7256;p6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1" name="Google Shape;7261;p66"/>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2" name="Google Shape;7262;p66"/>
          <p:cNvGrpSpPr/>
          <p:nvPr/>
        </p:nvGrpSpPr>
        <p:grpSpPr>
          <a:xfrm>
            <a:off x="2753401" y="2869564"/>
            <a:ext cx="382828" cy="358601"/>
            <a:chOff x="2753373" y="2902523"/>
            <a:chExt cx="347552" cy="325557"/>
          </a:xfrm>
        </p:grpSpPr>
        <p:sp>
          <p:nvSpPr>
            <p:cNvPr id="7263" name="Google Shape;7263;p6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66"/>
          <p:cNvGrpSpPr/>
          <p:nvPr/>
        </p:nvGrpSpPr>
        <p:grpSpPr>
          <a:xfrm>
            <a:off x="1819576" y="1511679"/>
            <a:ext cx="352103" cy="352103"/>
            <a:chOff x="1819576" y="1511679"/>
            <a:chExt cx="352103" cy="352103"/>
          </a:xfrm>
        </p:grpSpPr>
        <p:sp>
          <p:nvSpPr>
            <p:cNvPr id="7270" name="Google Shape;7270;p6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66"/>
          <p:cNvGrpSpPr/>
          <p:nvPr/>
        </p:nvGrpSpPr>
        <p:grpSpPr>
          <a:xfrm>
            <a:off x="3235438" y="1970604"/>
            <a:ext cx="354363" cy="354745"/>
            <a:chOff x="3235438" y="1970604"/>
            <a:chExt cx="354363" cy="354745"/>
          </a:xfrm>
        </p:grpSpPr>
        <p:sp>
          <p:nvSpPr>
            <p:cNvPr id="7275" name="Google Shape;7275;p6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66"/>
          <p:cNvGrpSpPr/>
          <p:nvPr/>
        </p:nvGrpSpPr>
        <p:grpSpPr>
          <a:xfrm>
            <a:off x="1329585" y="1989925"/>
            <a:ext cx="341472" cy="335074"/>
            <a:chOff x="1329585" y="1989925"/>
            <a:chExt cx="341472" cy="335074"/>
          </a:xfrm>
        </p:grpSpPr>
        <p:sp>
          <p:nvSpPr>
            <p:cNvPr id="7289" name="Google Shape;7289;p6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6"/>
          <p:cNvGrpSpPr/>
          <p:nvPr/>
        </p:nvGrpSpPr>
        <p:grpSpPr>
          <a:xfrm>
            <a:off x="5591871" y="1989906"/>
            <a:ext cx="416649" cy="325597"/>
            <a:chOff x="5626763" y="2013829"/>
            <a:chExt cx="351722" cy="274788"/>
          </a:xfrm>
        </p:grpSpPr>
        <p:sp>
          <p:nvSpPr>
            <p:cNvPr id="7293" name="Google Shape;7293;p6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66"/>
          <p:cNvGrpSpPr/>
          <p:nvPr/>
        </p:nvGrpSpPr>
        <p:grpSpPr>
          <a:xfrm>
            <a:off x="7576605" y="1983877"/>
            <a:ext cx="276698" cy="333133"/>
            <a:chOff x="7576605" y="1983877"/>
            <a:chExt cx="276698" cy="333133"/>
          </a:xfrm>
        </p:grpSpPr>
        <p:sp>
          <p:nvSpPr>
            <p:cNvPr id="7304" name="Google Shape;7304;p6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66"/>
          <p:cNvGrpSpPr/>
          <p:nvPr/>
        </p:nvGrpSpPr>
        <p:grpSpPr>
          <a:xfrm>
            <a:off x="853568" y="1975538"/>
            <a:ext cx="337334" cy="353599"/>
            <a:chOff x="853568" y="1975538"/>
            <a:chExt cx="337334" cy="353599"/>
          </a:xfrm>
        </p:grpSpPr>
        <p:sp>
          <p:nvSpPr>
            <p:cNvPr id="7307" name="Google Shape;7307;p6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6"/>
          <p:cNvGrpSpPr/>
          <p:nvPr/>
        </p:nvGrpSpPr>
        <p:grpSpPr>
          <a:xfrm>
            <a:off x="4206763" y="2450951"/>
            <a:ext cx="322151" cy="322374"/>
            <a:chOff x="4206763" y="2450951"/>
            <a:chExt cx="322151" cy="322374"/>
          </a:xfrm>
        </p:grpSpPr>
        <p:sp>
          <p:nvSpPr>
            <p:cNvPr id="7312" name="Google Shape;7312;p6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66"/>
          <p:cNvGrpSpPr/>
          <p:nvPr/>
        </p:nvGrpSpPr>
        <p:grpSpPr>
          <a:xfrm>
            <a:off x="2770052" y="2009628"/>
            <a:ext cx="327085" cy="277080"/>
            <a:chOff x="2770052" y="2009628"/>
            <a:chExt cx="327085" cy="277080"/>
          </a:xfrm>
        </p:grpSpPr>
        <p:sp>
          <p:nvSpPr>
            <p:cNvPr id="7315" name="Google Shape;7315;p6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6"/>
          <p:cNvGrpSpPr/>
          <p:nvPr/>
        </p:nvGrpSpPr>
        <p:grpSpPr>
          <a:xfrm>
            <a:off x="7528096" y="2450059"/>
            <a:ext cx="327976" cy="324316"/>
            <a:chOff x="7528096" y="2450059"/>
            <a:chExt cx="327976" cy="324316"/>
          </a:xfrm>
        </p:grpSpPr>
        <p:sp>
          <p:nvSpPr>
            <p:cNvPr id="7318" name="Google Shape;7318;p6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6"/>
          <p:cNvGrpSpPr/>
          <p:nvPr/>
        </p:nvGrpSpPr>
        <p:grpSpPr>
          <a:xfrm>
            <a:off x="7077129" y="2512542"/>
            <a:ext cx="282364" cy="198619"/>
            <a:chOff x="7077129" y="2512542"/>
            <a:chExt cx="282364" cy="198619"/>
          </a:xfrm>
        </p:grpSpPr>
        <p:sp>
          <p:nvSpPr>
            <p:cNvPr id="7324" name="Google Shape;7324;p6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6"/>
          <p:cNvGrpSpPr/>
          <p:nvPr/>
        </p:nvGrpSpPr>
        <p:grpSpPr>
          <a:xfrm>
            <a:off x="5621097" y="1500761"/>
            <a:ext cx="371424" cy="355446"/>
            <a:chOff x="5621097" y="1500761"/>
            <a:chExt cx="371424" cy="355446"/>
          </a:xfrm>
        </p:grpSpPr>
        <p:sp>
          <p:nvSpPr>
            <p:cNvPr id="7331" name="Google Shape;7331;p6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66"/>
          <p:cNvGrpSpPr/>
          <p:nvPr/>
        </p:nvGrpSpPr>
        <p:grpSpPr>
          <a:xfrm>
            <a:off x="3725461" y="2444712"/>
            <a:ext cx="334279" cy="334661"/>
            <a:chOff x="3725461" y="2444712"/>
            <a:chExt cx="334279" cy="334661"/>
          </a:xfrm>
        </p:grpSpPr>
        <p:sp>
          <p:nvSpPr>
            <p:cNvPr id="7334" name="Google Shape;7334;p6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6"/>
          <p:cNvGrpSpPr/>
          <p:nvPr/>
        </p:nvGrpSpPr>
        <p:grpSpPr>
          <a:xfrm>
            <a:off x="2766374" y="3361013"/>
            <a:ext cx="330110" cy="308908"/>
            <a:chOff x="2766264" y="3394042"/>
            <a:chExt cx="294873" cy="275934"/>
          </a:xfrm>
        </p:grpSpPr>
        <p:sp>
          <p:nvSpPr>
            <p:cNvPr id="7342" name="Google Shape;7342;p6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6"/>
          <p:cNvGrpSpPr/>
          <p:nvPr/>
        </p:nvGrpSpPr>
        <p:grpSpPr>
          <a:xfrm>
            <a:off x="6577238" y="2457221"/>
            <a:ext cx="332019" cy="310788"/>
            <a:chOff x="6577238" y="2457221"/>
            <a:chExt cx="332019" cy="310788"/>
          </a:xfrm>
        </p:grpSpPr>
        <p:sp>
          <p:nvSpPr>
            <p:cNvPr id="7347" name="Google Shape;7347;p6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3" name="Google Shape;7353;p66"/>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4" name="Google Shape;7354;p66"/>
          <p:cNvGrpSpPr/>
          <p:nvPr/>
        </p:nvGrpSpPr>
        <p:grpSpPr>
          <a:xfrm>
            <a:off x="4670239" y="1541599"/>
            <a:ext cx="359679" cy="321833"/>
            <a:chOff x="4670239" y="1541599"/>
            <a:chExt cx="359679" cy="321833"/>
          </a:xfrm>
        </p:grpSpPr>
        <p:sp>
          <p:nvSpPr>
            <p:cNvPr id="7355" name="Google Shape;7355;p6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6"/>
          <p:cNvGrpSpPr/>
          <p:nvPr/>
        </p:nvGrpSpPr>
        <p:grpSpPr>
          <a:xfrm>
            <a:off x="4195399" y="1970604"/>
            <a:ext cx="344878" cy="343573"/>
            <a:chOff x="4195399" y="1970604"/>
            <a:chExt cx="344878" cy="343573"/>
          </a:xfrm>
        </p:grpSpPr>
        <p:sp>
          <p:nvSpPr>
            <p:cNvPr id="7361" name="Google Shape;7361;p6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66"/>
          <p:cNvGrpSpPr/>
          <p:nvPr/>
        </p:nvGrpSpPr>
        <p:grpSpPr>
          <a:xfrm>
            <a:off x="4212429" y="1502385"/>
            <a:ext cx="321037" cy="353822"/>
            <a:chOff x="4212429" y="1502385"/>
            <a:chExt cx="321037" cy="353822"/>
          </a:xfrm>
        </p:grpSpPr>
        <p:sp>
          <p:nvSpPr>
            <p:cNvPr id="7366" name="Google Shape;7366;p6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6"/>
          <p:cNvGrpSpPr/>
          <p:nvPr/>
        </p:nvGrpSpPr>
        <p:grpSpPr>
          <a:xfrm>
            <a:off x="2302788" y="1505981"/>
            <a:ext cx="336188" cy="335425"/>
            <a:chOff x="2302788" y="1505981"/>
            <a:chExt cx="336188" cy="335425"/>
          </a:xfrm>
        </p:grpSpPr>
        <p:sp>
          <p:nvSpPr>
            <p:cNvPr id="7371" name="Google Shape;7371;p6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66"/>
          <p:cNvGrpSpPr/>
          <p:nvPr/>
        </p:nvGrpSpPr>
        <p:grpSpPr>
          <a:xfrm>
            <a:off x="2780301" y="1521896"/>
            <a:ext cx="333133" cy="321037"/>
            <a:chOff x="2780301" y="1521896"/>
            <a:chExt cx="333133" cy="321037"/>
          </a:xfrm>
        </p:grpSpPr>
        <p:sp>
          <p:nvSpPr>
            <p:cNvPr id="7389" name="Google Shape;7389;p6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9" name="Google Shape;7409;p6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2" name="Google Shape;7412;p66"/>
          <p:cNvGrpSpPr/>
          <p:nvPr/>
        </p:nvGrpSpPr>
        <p:grpSpPr>
          <a:xfrm>
            <a:off x="3316159" y="1515085"/>
            <a:ext cx="211892" cy="339594"/>
            <a:chOff x="3316159" y="1515085"/>
            <a:chExt cx="211892" cy="339594"/>
          </a:xfrm>
        </p:grpSpPr>
        <p:sp>
          <p:nvSpPr>
            <p:cNvPr id="7413" name="Google Shape;7413;p6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6"/>
          <p:cNvGrpSpPr/>
          <p:nvPr/>
        </p:nvGrpSpPr>
        <p:grpSpPr>
          <a:xfrm>
            <a:off x="3716358" y="1544655"/>
            <a:ext cx="361971" cy="314958"/>
            <a:chOff x="3716358" y="1544655"/>
            <a:chExt cx="361971" cy="314958"/>
          </a:xfrm>
        </p:grpSpPr>
        <p:sp>
          <p:nvSpPr>
            <p:cNvPr id="7420" name="Google Shape;7420;p6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5" name="Google Shape;7425;p66"/>
            <p:cNvGrpSpPr/>
            <p:nvPr/>
          </p:nvGrpSpPr>
          <p:grpSpPr>
            <a:xfrm>
              <a:off x="3716358" y="1544655"/>
              <a:ext cx="361971" cy="314958"/>
              <a:chOff x="3716358" y="1544655"/>
              <a:chExt cx="361971" cy="314958"/>
            </a:xfrm>
          </p:grpSpPr>
          <p:sp>
            <p:nvSpPr>
              <p:cNvPr id="7426" name="Google Shape;7426;p6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1" name="Google Shape;7431;p66"/>
          <p:cNvGrpSpPr/>
          <p:nvPr/>
        </p:nvGrpSpPr>
        <p:grpSpPr>
          <a:xfrm>
            <a:off x="3214972" y="3359188"/>
            <a:ext cx="346406" cy="347552"/>
            <a:chOff x="3214972" y="3359188"/>
            <a:chExt cx="346406" cy="347552"/>
          </a:xfrm>
        </p:grpSpPr>
        <p:sp>
          <p:nvSpPr>
            <p:cNvPr id="7432" name="Google Shape;7432;p6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66"/>
          <p:cNvGrpSpPr/>
          <p:nvPr/>
        </p:nvGrpSpPr>
        <p:grpSpPr>
          <a:xfrm>
            <a:off x="2818561" y="2439778"/>
            <a:ext cx="247892" cy="346024"/>
            <a:chOff x="2818561" y="2439778"/>
            <a:chExt cx="247892" cy="346024"/>
          </a:xfrm>
        </p:grpSpPr>
        <p:sp>
          <p:nvSpPr>
            <p:cNvPr id="7447" name="Google Shape;7447;p6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66"/>
          <p:cNvGrpSpPr/>
          <p:nvPr/>
        </p:nvGrpSpPr>
        <p:grpSpPr>
          <a:xfrm>
            <a:off x="3207778" y="2474632"/>
            <a:ext cx="419933" cy="275170"/>
            <a:chOff x="3207778" y="2474632"/>
            <a:chExt cx="419933" cy="275170"/>
          </a:xfrm>
        </p:grpSpPr>
        <p:sp>
          <p:nvSpPr>
            <p:cNvPr id="7460" name="Google Shape;7460;p6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6"/>
          <p:cNvGrpSpPr/>
          <p:nvPr/>
        </p:nvGrpSpPr>
        <p:grpSpPr>
          <a:xfrm>
            <a:off x="7011924" y="1557552"/>
            <a:ext cx="499533" cy="305136"/>
            <a:chOff x="7009649" y="1541981"/>
            <a:chExt cx="524940" cy="320655"/>
          </a:xfrm>
        </p:grpSpPr>
        <p:sp>
          <p:nvSpPr>
            <p:cNvPr id="7475" name="Google Shape;7475;p6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66"/>
          <p:cNvGrpSpPr/>
          <p:nvPr/>
        </p:nvGrpSpPr>
        <p:grpSpPr>
          <a:xfrm>
            <a:off x="849016" y="2903255"/>
            <a:ext cx="356655" cy="335425"/>
            <a:chOff x="849016" y="2903255"/>
            <a:chExt cx="356655" cy="335425"/>
          </a:xfrm>
        </p:grpSpPr>
        <p:sp>
          <p:nvSpPr>
            <p:cNvPr id="7484" name="Google Shape;7484;p6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66"/>
          <p:cNvGrpSpPr/>
          <p:nvPr/>
        </p:nvGrpSpPr>
        <p:grpSpPr>
          <a:xfrm>
            <a:off x="4210933" y="2926777"/>
            <a:ext cx="280072" cy="275520"/>
            <a:chOff x="4210933" y="2926777"/>
            <a:chExt cx="280072" cy="275520"/>
          </a:xfrm>
        </p:grpSpPr>
        <p:sp>
          <p:nvSpPr>
            <p:cNvPr id="7496" name="Google Shape;7496;p6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66"/>
          <p:cNvGrpSpPr/>
          <p:nvPr/>
        </p:nvGrpSpPr>
        <p:grpSpPr>
          <a:xfrm>
            <a:off x="4629306" y="3409193"/>
            <a:ext cx="367255" cy="244486"/>
            <a:chOff x="4629306" y="3409193"/>
            <a:chExt cx="367255" cy="244486"/>
          </a:xfrm>
        </p:grpSpPr>
        <p:sp>
          <p:nvSpPr>
            <p:cNvPr id="7510" name="Google Shape;7510;p6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6"/>
          <p:cNvGrpSpPr/>
          <p:nvPr/>
        </p:nvGrpSpPr>
        <p:grpSpPr>
          <a:xfrm>
            <a:off x="4667216" y="2915382"/>
            <a:ext cx="320273" cy="318395"/>
            <a:chOff x="4667216" y="2915382"/>
            <a:chExt cx="320273" cy="318395"/>
          </a:xfrm>
        </p:grpSpPr>
        <p:sp>
          <p:nvSpPr>
            <p:cNvPr id="7521" name="Google Shape;7521;p6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66"/>
          <p:cNvGrpSpPr/>
          <p:nvPr/>
        </p:nvGrpSpPr>
        <p:grpSpPr>
          <a:xfrm>
            <a:off x="5170480" y="2934639"/>
            <a:ext cx="261929" cy="280550"/>
            <a:chOff x="5170480" y="2934639"/>
            <a:chExt cx="261929" cy="280550"/>
          </a:xfrm>
        </p:grpSpPr>
        <p:sp>
          <p:nvSpPr>
            <p:cNvPr id="7526" name="Google Shape;7526;p6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66"/>
          <p:cNvGrpSpPr/>
          <p:nvPr/>
        </p:nvGrpSpPr>
        <p:grpSpPr>
          <a:xfrm>
            <a:off x="4193490" y="3350084"/>
            <a:ext cx="289939" cy="334661"/>
            <a:chOff x="4193490" y="3350084"/>
            <a:chExt cx="289939" cy="334661"/>
          </a:xfrm>
        </p:grpSpPr>
        <p:sp>
          <p:nvSpPr>
            <p:cNvPr id="7534" name="Google Shape;7534;p6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66"/>
          <p:cNvGrpSpPr/>
          <p:nvPr/>
        </p:nvGrpSpPr>
        <p:grpSpPr>
          <a:xfrm>
            <a:off x="8034034" y="1518109"/>
            <a:ext cx="282746" cy="340358"/>
            <a:chOff x="8034034" y="1518109"/>
            <a:chExt cx="282746" cy="340358"/>
          </a:xfrm>
        </p:grpSpPr>
        <p:sp>
          <p:nvSpPr>
            <p:cNvPr id="7545" name="Google Shape;7545;p6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66"/>
          <p:cNvGrpSpPr/>
          <p:nvPr/>
        </p:nvGrpSpPr>
        <p:grpSpPr>
          <a:xfrm>
            <a:off x="6099375" y="2456075"/>
            <a:ext cx="337684" cy="314194"/>
            <a:chOff x="6099375" y="2456075"/>
            <a:chExt cx="337684" cy="314194"/>
          </a:xfrm>
        </p:grpSpPr>
        <p:sp>
          <p:nvSpPr>
            <p:cNvPr id="7550" name="Google Shape;7550;p6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6"/>
          <p:cNvGrpSpPr/>
          <p:nvPr/>
        </p:nvGrpSpPr>
        <p:grpSpPr>
          <a:xfrm>
            <a:off x="6069423" y="2891892"/>
            <a:ext cx="362321" cy="364231"/>
            <a:chOff x="6069423" y="2891892"/>
            <a:chExt cx="362321" cy="364231"/>
          </a:xfrm>
        </p:grpSpPr>
        <p:sp>
          <p:nvSpPr>
            <p:cNvPr id="7553" name="Google Shape;7553;p6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6"/>
          <p:cNvGrpSpPr/>
          <p:nvPr/>
        </p:nvGrpSpPr>
        <p:grpSpPr>
          <a:xfrm>
            <a:off x="2312623" y="2468584"/>
            <a:ext cx="312698" cy="286534"/>
            <a:chOff x="2312623" y="2468584"/>
            <a:chExt cx="312698" cy="286534"/>
          </a:xfrm>
        </p:grpSpPr>
        <p:sp>
          <p:nvSpPr>
            <p:cNvPr id="7560" name="Google Shape;7560;p6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66"/>
          <p:cNvGrpSpPr/>
          <p:nvPr/>
        </p:nvGrpSpPr>
        <p:grpSpPr>
          <a:xfrm>
            <a:off x="6571955" y="2919170"/>
            <a:ext cx="308878" cy="311170"/>
            <a:chOff x="6571955" y="2919170"/>
            <a:chExt cx="308878" cy="311170"/>
          </a:xfrm>
        </p:grpSpPr>
        <p:sp>
          <p:nvSpPr>
            <p:cNvPr id="7564" name="Google Shape;7564;p6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66"/>
          <p:cNvGrpSpPr/>
          <p:nvPr/>
        </p:nvGrpSpPr>
        <p:grpSpPr>
          <a:xfrm>
            <a:off x="7500054" y="2934735"/>
            <a:ext cx="350576" cy="280454"/>
            <a:chOff x="7500054" y="2934735"/>
            <a:chExt cx="350576" cy="280454"/>
          </a:xfrm>
        </p:grpSpPr>
        <p:sp>
          <p:nvSpPr>
            <p:cNvPr id="7575" name="Google Shape;7575;p6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6"/>
          <p:cNvGrpSpPr/>
          <p:nvPr/>
        </p:nvGrpSpPr>
        <p:grpSpPr>
          <a:xfrm>
            <a:off x="4674791" y="1977447"/>
            <a:ext cx="344528" cy="344114"/>
            <a:chOff x="4674791" y="1977447"/>
            <a:chExt cx="344528" cy="344114"/>
          </a:xfrm>
        </p:grpSpPr>
        <p:sp>
          <p:nvSpPr>
            <p:cNvPr id="7584" name="Google Shape;7584;p6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66"/>
          <p:cNvGrpSpPr/>
          <p:nvPr/>
        </p:nvGrpSpPr>
        <p:grpSpPr>
          <a:xfrm>
            <a:off x="7582302" y="1499934"/>
            <a:ext cx="369133" cy="360411"/>
            <a:chOff x="7582302" y="1499934"/>
            <a:chExt cx="369133" cy="360411"/>
          </a:xfrm>
        </p:grpSpPr>
        <p:sp>
          <p:nvSpPr>
            <p:cNvPr id="7611" name="Google Shape;7611;p6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6"/>
          <p:cNvGrpSpPr/>
          <p:nvPr/>
        </p:nvGrpSpPr>
        <p:grpSpPr>
          <a:xfrm>
            <a:off x="5618805" y="2440924"/>
            <a:ext cx="345292" cy="342618"/>
            <a:chOff x="5618805" y="2440924"/>
            <a:chExt cx="345292" cy="342618"/>
          </a:xfrm>
        </p:grpSpPr>
        <p:sp>
          <p:nvSpPr>
            <p:cNvPr id="7617" name="Google Shape;7617;p6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66"/>
          <p:cNvGrpSpPr/>
          <p:nvPr/>
        </p:nvGrpSpPr>
        <p:grpSpPr>
          <a:xfrm>
            <a:off x="7024430" y="2874662"/>
            <a:ext cx="332012" cy="355454"/>
            <a:chOff x="7055134" y="2919170"/>
            <a:chExt cx="290321" cy="310820"/>
          </a:xfrm>
        </p:grpSpPr>
        <p:sp>
          <p:nvSpPr>
            <p:cNvPr id="7623" name="Google Shape;7623;p6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66"/>
          <p:cNvGrpSpPr/>
          <p:nvPr/>
        </p:nvGrpSpPr>
        <p:grpSpPr>
          <a:xfrm>
            <a:off x="7985143" y="2900613"/>
            <a:ext cx="330109" cy="347552"/>
            <a:chOff x="7985143" y="2900613"/>
            <a:chExt cx="330109" cy="347552"/>
          </a:xfrm>
        </p:grpSpPr>
        <p:sp>
          <p:nvSpPr>
            <p:cNvPr id="7638" name="Google Shape;7638;p6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6"/>
          <p:cNvGrpSpPr/>
          <p:nvPr/>
        </p:nvGrpSpPr>
        <p:grpSpPr>
          <a:xfrm>
            <a:off x="4653179" y="2446590"/>
            <a:ext cx="377886" cy="331255"/>
            <a:chOff x="4653179" y="2446590"/>
            <a:chExt cx="377886" cy="331255"/>
          </a:xfrm>
        </p:grpSpPr>
        <p:sp>
          <p:nvSpPr>
            <p:cNvPr id="7647" name="Google Shape;7647;p6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6"/>
          <p:cNvGrpSpPr/>
          <p:nvPr/>
        </p:nvGrpSpPr>
        <p:grpSpPr>
          <a:xfrm>
            <a:off x="5184517" y="2459481"/>
            <a:ext cx="252062" cy="305122"/>
            <a:chOff x="5184517" y="2459481"/>
            <a:chExt cx="252062" cy="305122"/>
          </a:xfrm>
        </p:grpSpPr>
        <p:sp>
          <p:nvSpPr>
            <p:cNvPr id="7652" name="Google Shape;7652;p6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66"/>
          <p:cNvGrpSpPr/>
          <p:nvPr/>
        </p:nvGrpSpPr>
        <p:grpSpPr>
          <a:xfrm>
            <a:off x="6533281" y="3351230"/>
            <a:ext cx="357037" cy="357005"/>
            <a:chOff x="6533281" y="3351230"/>
            <a:chExt cx="357037" cy="357005"/>
          </a:xfrm>
        </p:grpSpPr>
        <p:sp>
          <p:nvSpPr>
            <p:cNvPr id="7659" name="Google Shape;7659;p6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66"/>
          <p:cNvGrpSpPr/>
          <p:nvPr/>
        </p:nvGrpSpPr>
        <p:grpSpPr>
          <a:xfrm>
            <a:off x="6058441" y="3351230"/>
            <a:ext cx="357387" cy="357005"/>
            <a:chOff x="6058441" y="3351230"/>
            <a:chExt cx="357387" cy="357005"/>
          </a:xfrm>
        </p:grpSpPr>
        <p:sp>
          <p:nvSpPr>
            <p:cNvPr id="7663" name="Google Shape;7663;p6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66"/>
          <p:cNvGrpSpPr/>
          <p:nvPr/>
        </p:nvGrpSpPr>
        <p:grpSpPr>
          <a:xfrm>
            <a:off x="7957483" y="3350848"/>
            <a:ext cx="357387" cy="357387"/>
            <a:chOff x="7957483" y="3350848"/>
            <a:chExt cx="357387" cy="357387"/>
          </a:xfrm>
        </p:grpSpPr>
        <p:sp>
          <p:nvSpPr>
            <p:cNvPr id="7666" name="Google Shape;7666;p6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6"/>
          <p:cNvGrpSpPr/>
          <p:nvPr/>
        </p:nvGrpSpPr>
        <p:grpSpPr>
          <a:xfrm>
            <a:off x="7007771" y="3351230"/>
            <a:ext cx="357387" cy="357005"/>
            <a:chOff x="7007771" y="3351230"/>
            <a:chExt cx="357387" cy="357005"/>
          </a:xfrm>
        </p:grpSpPr>
        <p:sp>
          <p:nvSpPr>
            <p:cNvPr id="7670" name="Google Shape;7670;p6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66"/>
          <p:cNvGrpSpPr/>
          <p:nvPr/>
        </p:nvGrpSpPr>
        <p:grpSpPr>
          <a:xfrm>
            <a:off x="5108729" y="3351230"/>
            <a:ext cx="357005" cy="357005"/>
            <a:chOff x="5108729" y="3351230"/>
            <a:chExt cx="357005" cy="357005"/>
          </a:xfrm>
        </p:grpSpPr>
        <p:sp>
          <p:nvSpPr>
            <p:cNvPr id="7676" name="Google Shape;7676;p6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6"/>
          <p:cNvGrpSpPr/>
          <p:nvPr/>
        </p:nvGrpSpPr>
        <p:grpSpPr>
          <a:xfrm>
            <a:off x="5583569" y="3351230"/>
            <a:ext cx="357419" cy="357005"/>
            <a:chOff x="5583569" y="3351230"/>
            <a:chExt cx="357419" cy="357005"/>
          </a:xfrm>
        </p:grpSpPr>
        <p:sp>
          <p:nvSpPr>
            <p:cNvPr id="7679" name="Google Shape;7679;p6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66"/>
          <p:cNvGrpSpPr/>
          <p:nvPr/>
        </p:nvGrpSpPr>
        <p:grpSpPr>
          <a:xfrm>
            <a:off x="7482229" y="3351230"/>
            <a:ext cx="357419" cy="357005"/>
            <a:chOff x="7482229" y="3351230"/>
            <a:chExt cx="357419" cy="357005"/>
          </a:xfrm>
        </p:grpSpPr>
        <p:sp>
          <p:nvSpPr>
            <p:cNvPr id="7682" name="Google Shape;7682;p6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7" name="Google Shape;7687;p66"/>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8" name="Google Shape;7688;p66"/>
          <p:cNvGrpSpPr/>
          <p:nvPr/>
        </p:nvGrpSpPr>
        <p:grpSpPr>
          <a:xfrm>
            <a:off x="3051327" y="3817152"/>
            <a:ext cx="346056" cy="345674"/>
            <a:chOff x="3303268" y="3817349"/>
            <a:chExt cx="346056" cy="345674"/>
          </a:xfrm>
        </p:grpSpPr>
        <p:sp>
          <p:nvSpPr>
            <p:cNvPr id="7689" name="Google Shape;7689;p6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6"/>
          <p:cNvGrpSpPr/>
          <p:nvPr/>
        </p:nvGrpSpPr>
        <p:grpSpPr>
          <a:xfrm>
            <a:off x="3500416" y="3817152"/>
            <a:ext cx="346056" cy="345674"/>
            <a:chOff x="3752358" y="3817349"/>
            <a:chExt cx="346056" cy="345674"/>
          </a:xfrm>
        </p:grpSpPr>
        <p:sp>
          <p:nvSpPr>
            <p:cNvPr id="7694" name="Google Shape;7694;p6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66"/>
          <p:cNvGrpSpPr/>
          <p:nvPr/>
        </p:nvGrpSpPr>
        <p:grpSpPr>
          <a:xfrm>
            <a:off x="4848066" y="3817152"/>
            <a:ext cx="346024" cy="345674"/>
            <a:chOff x="5100008" y="3817349"/>
            <a:chExt cx="346024" cy="345674"/>
          </a:xfrm>
        </p:grpSpPr>
        <p:sp>
          <p:nvSpPr>
            <p:cNvPr id="7699" name="Google Shape;7699;p6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6"/>
          <p:cNvGrpSpPr/>
          <p:nvPr/>
        </p:nvGrpSpPr>
        <p:grpSpPr>
          <a:xfrm>
            <a:off x="5746977" y="3817152"/>
            <a:ext cx="345674" cy="345674"/>
            <a:chOff x="5998919" y="3817349"/>
            <a:chExt cx="345674" cy="345674"/>
          </a:xfrm>
        </p:grpSpPr>
        <p:sp>
          <p:nvSpPr>
            <p:cNvPr id="7703" name="Google Shape;7703;p6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66"/>
          <p:cNvGrpSpPr/>
          <p:nvPr/>
        </p:nvGrpSpPr>
        <p:grpSpPr>
          <a:xfrm>
            <a:off x="3949506" y="3817152"/>
            <a:ext cx="346024" cy="345674"/>
            <a:chOff x="4201447" y="3817349"/>
            <a:chExt cx="346024" cy="345674"/>
          </a:xfrm>
        </p:grpSpPr>
        <p:sp>
          <p:nvSpPr>
            <p:cNvPr id="7707" name="Google Shape;7707;p6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66"/>
          <p:cNvGrpSpPr/>
          <p:nvPr/>
        </p:nvGrpSpPr>
        <p:grpSpPr>
          <a:xfrm>
            <a:off x="4398977" y="3817152"/>
            <a:ext cx="346024" cy="345674"/>
            <a:chOff x="4650919" y="3817349"/>
            <a:chExt cx="346024" cy="345674"/>
          </a:xfrm>
        </p:grpSpPr>
        <p:sp>
          <p:nvSpPr>
            <p:cNvPr id="7710" name="Google Shape;7710;p6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66"/>
          <p:cNvGrpSpPr/>
          <p:nvPr/>
        </p:nvGrpSpPr>
        <p:grpSpPr>
          <a:xfrm>
            <a:off x="5297920" y="3817152"/>
            <a:ext cx="345642" cy="345674"/>
            <a:chOff x="5549861" y="3817349"/>
            <a:chExt cx="345642" cy="345674"/>
          </a:xfrm>
        </p:grpSpPr>
        <p:sp>
          <p:nvSpPr>
            <p:cNvPr id="7714" name="Google Shape;7714;p6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66"/>
          <p:cNvGrpSpPr/>
          <p:nvPr/>
        </p:nvGrpSpPr>
        <p:grpSpPr>
          <a:xfrm>
            <a:off x="6196089" y="3817152"/>
            <a:ext cx="346056" cy="345674"/>
            <a:chOff x="2238181" y="4120624"/>
            <a:chExt cx="346056" cy="345674"/>
          </a:xfrm>
        </p:grpSpPr>
        <p:grpSp>
          <p:nvGrpSpPr>
            <p:cNvPr id="7718" name="Google Shape;7718;p66"/>
            <p:cNvGrpSpPr/>
            <p:nvPr/>
          </p:nvGrpSpPr>
          <p:grpSpPr>
            <a:xfrm>
              <a:off x="2309155" y="4177413"/>
              <a:ext cx="203862" cy="231903"/>
              <a:chOff x="1512725" y="258500"/>
              <a:chExt cx="4570900" cy="5199625"/>
            </a:xfrm>
          </p:grpSpPr>
          <p:sp>
            <p:nvSpPr>
              <p:cNvPr id="7719" name="Google Shape;7719;p6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1" name="Google Shape;7721;p6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 Introduction</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Overview: </a:t>
            </a:r>
            <a:r>
              <a:rPr lang="en-US" sz="2000" dirty="0">
                <a:latin typeface="Montserrat" pitchFamily="2" charset="0"/>
              </a:rPr>
              <a:t>Provide a brief description of what the project is about.</a:t>
            </a:r>
          </a:p>
          <a:p>
            <a:endParaRPr lang="en-US" sz="2000" b="1" dirty="0">
              <a:latin typeface="Montserrat" pitchFamily="2" charset="0"/>
            </a:endParaRPr>
          </a:p>
          <a:p>
            <a:r>
              <a:rPr lang="en-US" sz="2000" b="1" dirty="0">
                <a:latin typeface="Montserrat" pitchFamily="2" charset="0"/>
              </a:rPr>
              <a:t>Importance: </a:t>
            </a:r>
            <a:r>
              <a:rPr lang="en-US" sz="2000" dirty="0">
                <a:latin typeface="Montserrat" pitchFamily="2" charset="0"/>
              </a:rPr>
              <a:t>Explain why this project is relevant or needed in today’s context.</a:t>
            </a:r>
          </a:p>
          <a:p>
            <a:endParaRPr lang="en-US" sz="2000" b="1" dirty="0">
              <a:latin typeface="Montserrat" pitchFamily="2" charset="0"/>
            </a:endParaRPr>
          </a:p>
          <a:p>
            <a:r>
              <a:rPr lang="en-US" sz="2000" b="1" dirty="0">
                <a:latin typeface="Montserrat" pitchFamily="2" charset="0"/>
              </a:rPr>
              <a:t>Presentation Objectives: </a:t>
            </a:r>
            <a:r>
              <a:rPr lang="en-US" sz="2000" dirty="0">
                <a:latin typeface="Montserrat" pitchFamily="2" charset="0"/>
              </a:rPr>
              <a:t>State what you aim to cover in this presentation, such as outlining your approach and initial project planning.</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2013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Project Scope</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Project Aims: </a:t>
            </a:r>
            <a:r>
              <a:rPr lang="en-US" sz="2000" dirty="0">
                <a:latin typeface="Montserrat" pitchFamily="2" charset="0"/>
              </a:rPr>
              <a:t>Describe what your project seeks to achieve or solve.</a:t>
            </a:r>
          </a:p>
          <a:p>
            <a:endParaRPr lang="en-US" sz="2000" b="1" dirty="0">
              <a:latin typeface="Montserrat" pitchFamily="2" charset="0"/>
            </a:endParaRPr>
          </a:p>
          <a:p>
            <a:r>
              <a:rPr lang="en-US" sz="2000" b="1" dirty="0">
                <a:latin typeface="Montserrat" pitchFamily="2" charset="0"/>
              </a:rPr>
              <a:t>Deliverables: </a:t>
            </a:r>
            <a:r>
              <a:rPr lang="en-US" sz="2000" dirty="0">
                <a:latin typeface="Montserrat" pitchFamily="2" charset="0"/>
              </a:rPr>
              <a:t>List the expected outputs of the project (e.g., software product, documentation).</a:t>
            </a:r>
          </a:p>
          <a:p>
            <a:endParaRPr lang="en-US" sz="2000" dirty="0">
              <a:latin typeface="Montserrat" pitchFamily="2" charset="0"/>
            </a:endParaRPr>
          </a:p>
          <a:p>
            <a:r>
              <a:rPr lang="en-US" sz="2000" b="1" dirty="0">
                <a:latin typeface="Montserrat" pitchFamily="2" charset="0"/>
              </a:rPr>
              <a:t>Functionality: </a:t>
            </a:r>
            <a:r>
              <a:rPr lang="en-US" sz="2000" dirty="0">
                <a:latin typeface="Montserrat" pitchFamily="2" charset="0"/>
              </a:rPr>
              <a:t>Discuss what the software will do in broad terms to give a clear idea of its purpose. a brief description of what the project is about.</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5565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Proposed Functions</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Major Functions: </a:t>
            </a:r>
            <a:r>
              <a:rPr lang="en-US" sz="2000" dirty="0">
                <a:latin typeface="Montserrat" pitchFamily="2" charset="0"/>
              </a:rPr>
              <a:t>Outline the core functions of your software. For example, if your software is a task manager, functions might include task creation, reminders, and progress tracking.</a:t>
            </a:r>
          </a:p>
          <a:p>
            <a:endParaRPr lang="en-US" sz="2000" dirty="0">
              <a:latin typeface="Montserrat" pitchFamily="2" charset="0"/>
            </a:endParaRPr>
          </a:p>
          <a:p>
            <a:r>
              <a:rPr lang="en-US" sz="2000" b="1" dirty="0">
                <a:latin typeface="Montserrat" pitchFamily="2" charset="0"/>
              </a:rPr>
              <a:t>User Needs: </a:t>
            </a:r>
            <a:r>
              <a:rPr lang="en-US" sz="2000" dirty="0">
                <a:latin typeface="Montserrat" pitchFamily="2" charset="0"/>
              </a:rPr>
              <a:t>Describe how these functions address specific user requirements or problems.</a:t>
            </a:r>
          </a:p>
          <a:p>
            <a:endParaRPr lang="en-US" sz="2000" dirty="0">
              <a:latin typeface="Montserrat" pitchFamily="2" charset="0"/>
            </a:endParaRPr>
          </a:p>
          <a:p>
            <a:r>
              <a:rPr lang="en-US" sz="2000" b="1" dirty="0">
                <a:latin typeface="Montserrat" pitchFamily="2" charset="0"/>
              </a:rPr>
              <a:t>Visualization: </a:t>
            </a:r>
            <a:r>
              <a:rPr lang="en-US" sz="2000" dirty="0">
                <a:latin typeface="Montserrat" pitchFamily="2" charset="0"/>
              </a:rPr>
              <a:t>Consider including simple diagrams or flowcharts to illustrate how major functions are integrated.</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8531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Target Users</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Audience Description: </a:t>
            </a:r>
            <a:r>
              <a:rPr lang="en-US" sz="2000" dirty="0">
                <a:latin typeface="Montserrat" pitchFamily="2" charset="0"/>
              </a:rPr>
              <a:t>Specify who will use the software. Are they professionals in a specific field, students, or general consumers?</a:t>
            </a:r>
          </a:p>
          <a:p>
            <a:endParaRPr lang="en-US" sz="2000" dirty="0">
              <a:latin typeface="Montserrat" pitchFamily="2" charset="0"/>
            </a:endParaRPr>
          </a:p>
          <a:p>
            <a:r>
              <a:rPr lang="en-US" sz="2000" b="1" dirty="0">
                <a:latin typeface="Montserrat" pitchFamily="2" charset="0"/>
              </a:rPr>
              <a:t>User Characteristics: </a:t>
            </a:r>
            <a:r>
              <a:rPr lang="en-US" sz="2000" dirty="0">
                <a:latin typeface="Montserrat" pitchFamily="2" charset="0"/>
              </a:rPr>
              <a:t>Detail significant characteristics of your users, such as tech-savviness, professional needs, or accessibility requirements.</a:t>
            </a:r>
          </a:p>
          <a:p>
            <a:endParaRPr lang="en-US" sz="2000" dirty="0">
              <a:latin typeface="Montserrat" pitchFamily="2" charset="0"/>
            </a:endParaRPr>
          </a:p>
          <a:p>
            <a:r>
              <a:rPr lang="en-US" sz="2000" b="1" dirty="0">
                <a:latin typeface="Montserrat" pitchFamily="2" charset="0"/>
              </a:rPr>
              <a:t>User Needs Impact: </a:t>
            </a:r>
            <a:r>
              <a:rPr lang="en-US" sz="2000" dirty="0">
                <a:latin typeface="Montserrat" pitchFamily="2" charset="0"/>
              </a:rPr>
              <a:t>Briefly discuss how understanding these users impacts your project design and function</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2730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 System Features</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Feature List: </a:t>
            </a:r>
            <a:r>
              <a:rPr lang="en-US" sz="2000" dirty="0">
                <a:latin typeface="Montserrat" pitchFamily="2" charset="0"/>
              </a:rPr>
              <a:t>Provide a list of the system features planned, explaining the role of each feature succinctly.</a:t>
            </a:r>
          </a:p>
          <a:p>
            <a:endParaRPr lang="en-US" sz="2000" dirty="0">
              <a:latin typeface="Montserrat" pitchFamily="2" charset="0"/>
            </a:endParaRPr>
          </a:p>
          <a:p>
            <a:r>
              <a:rPr lang="en-US" sz="2000" b="1" dirty="0">
                <a:latin typeface="Montserrat" pitchFamily="2" charset="0"/>
              </a:rPr>
              <a:t>Functionality Details: </a:t>
            </a:r>
            <a:r>
              <a:rPr lang="en-US" sz="2000" dirty="0">
                <a:latin typeface="Montserrat" pitchFamily="2" charset="0"/>
              </a:rPr>
              <a:t>Expand on how these features interact with one another or with users.</a:t>
            </a:r>
          </a:p>
          <a:p>
            <a:endParaRPr lang="en-US" sz="2000" dirty="0">
              <a:latin typeface="Montserrat" pitchFamily="2" charset="0"/>
            </a:endParaRPr>
          </a:p>
          <a:p>
            <a:r>
              <a:rPr lang="en-US" sz="2000" b="1" dirty="0">
                <a:latin typeface="Montserrat" pitchFamily="2" charset="0"/>
              </a:rPr>
              <a:t>Feature Diagram: </a:t>
            </a:r>
            <a:r>
              <a:rPr lang="en-US" sz="2000" dirty="0">
                <a:latin typeface="Montserrat" pitchFamily="2" charset="0"/>
              </a:rPr>
              <a:t>Use simple visual aids if possible to represent the system architecture or feature interactions.</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08354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Interfaces</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User Interface (UI): </a:t>
            </a:r>
            <a:r>
              <a:rPr lang="en-US" sz="2000" dirty="0">
                <a:latin typeface="Montserrat" pitchFamily="2" charset="0"/>
              </a:rPr>
              <a:t>Provide mockups or sketches of the UI, if available, and explain the user interaction flow.</a:t>
            </a:r>
          </a:p>
          <a:p>
            <a:endParaRPr lang="en-US" sz="2000" dirty="0">
              <a:latin typeface="Montserrat" pitchFamily="2" charset="0"/>
            </a:endParaRPr>
          </a:p>
          <a:p>
            <a:r>
              <a:rPr lang="en-US" sz="2000" b="1" dirty="0">
                <a:latin typeface="Montserrat" pitchFamily="2" charset="0"/>
              </a:rPr>
              <a:t>Hardware/Software Interfaces: </a:t>
            </a:r>
            <a:r>
              <a:rPr lang="en-US" sz="2000" dirty="0">
                <a:latin typeface="Montserrat" pitchFamily="2" charset="0"/>
              </a:rPr>
              <a:t>Mention any necessary hardware or software integration needed for your project.</a:t>
            </a:r>
          </a:p>
          <a:p>
            <a:endParaRPr lang="en-US" sz="2000" dirty="0">
              <a:latin typeface="Montserrat" pitchFamily="2" charset="0"/>
            </a:endParaRPr>
          </a:p>
          <a:p>
            <a:r>
              <a:rPr lang="en-US" sz="2000" b="1" dirty="0">
                <a:latin typeface="Montserrat" pitchFamily="2" charset="0"/>
              </a:rPr>
              <a:t>Communication Interfaces: </a:t>
            </a:r>
            <a:r>
              <a:rPr lang="en-US" sz="2000" dirty="0">
                <a:latin typeface="Montserrat" pitchFamily="2" charset="0"/>
              </a:rPr>
              <a:t>Describe any network setup or external communication features your software will use.</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78308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35725-079E-87A0-0F68-C858DB392B3E}"/>
              </a:ext>
            </a:extLst>
          </p:cNvPr>
          <p:cNvSpPr>
            <a:spLocks noGrp="1"/>
          </p:cNvSpPr>
          <p:nvPr>
            <p:ph type="title"/>
          </p:nvPr>
        </p:nvSpPr>
        <p:spPr>
          <a:xfrm>
            <a:off x="954656" y="274200"/>
            <a:ext cx="7625752" cy="572700"/>
          </a:xfrm>
        </p:spPr>
        <p:txBody>
          <a:bodyPr>
            <a:normAutofit fontScale="90000"/>
          </a:bodyPr>
          <a:lstStyle/>
          <a:p>
            <a:pPr algn="ctr"/>
            <a:r>
              <a:rPr lang="en-US" dirty="0">
                <a:solidFill>
                  <a:schemeClr val="tx1">
                    <a:lumMod val="50000"/>
                  </a:schemeClr>
                </a:solidFill>
                <a:latin typeface="Montserrat" pitchFamily="2" charset="0"/>
              </a:rPr>
              <a:t>Performance Goals</a:t>
            </a:r>
            <a:endParaRPr lang="en-IN" dirty="0">
              <a:solidFill>
                <a:schemeClr val="tx1">
                  <a:lumMod val="50000"/>
                </a:schemeClr>
              </a:solidFill>
              <a:latin typeface="Montserrat" pitchFamily="2" charset="0"/>
            </a:endParaRPr>
          </a:p>
        </p:txBody>
      </p:sp>
      <p:cxnSp>
        <p:nvCxnSpPr>
          <p:cNvPr id="4" name="Straight Connector 3">
            <a:extLst>
              <a:ext uri="{FF2B5EF4-FFF2-40B4-BE49-F238E27FC236}">
                <a16:creationId xmlns:a16="http://schemas.microsoft.com/office/drawing/2014/main" id="{BC0C7F74-6B43-EE30-24F8-FE6B37E985E8}"/>
              </a:ext>
            </a:extLst>
          </p:cNvPr>
          <p:cNvCxnSpPr/>
          <p:nvPr/>
        </p:nvCxnSpPr>
        <p:spPr>
          <a:xfrm>
            <a:off x="954657" y="884783"/>
            <a:ext cx="76257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3A9843D5-EB8C-F854-0A0E-9E3DA1AA0BFF}"/>
              </a:ext>
            </a:extLst>
          </p:cNvPr>
          <p:cNvSpPr txBox="1">
            <a:spLocks/>
          </p:cNvSpPr>
          <p:nvPr/>
        </p:nvSpPr>
        <p:spPr>
          <a:xfrm>
            <a:off x="954657" y="1108409"/>
            <a:ext cx="7625751" cy="3760891"/>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a:latin typeface="Montserrat" pitchFamily="2" charset="0"/>
              </a:rPr>
              <a:t>Requirements</a:t>
            </a:r>
            <a:r>
              <a:rPr lang="en-US" sz="2000" dirty="0">
                <a:latin typeface="Montserrat" pitchFamily="2" charset="0"/>
              </a:rPr>
              <a:t>: List performance metrics such as response time, data handling capacities, or uptime requirements.</a:t>
            </a:r>
          </a:p>
          <a:p>
            <a:endParaRPr lang="en-US" sz="2000" dirty="0">
              <a:latin typeface="Montserrat" pitchFamily="2" charset="0"/>
            </a:endParaRPr>
          </a:p>
          <a:p>
            <a:r>
              <a:rPr lang="en-US" sz="2000" b="1" dirty="0">
                <a:latin typeface="Montserrat" pitchFamily="2" charset="0"/>
              </a:rPr>
              <a:t>Importance</a:t>
            </a:r>
            <a:r>
              <a:rPr lang="en-US" sz="2000" dirty="0">
                <a:latin typeface="Montserrat" pitchFamily="2" charset="0"/>
              </a:rPr>
              <a:t>: Explain why these performance goals are critical for the success of the software.</a:t>
            </a:r>
          </a:p>
          <a:p>
            <a:endParaRPr lang="en-US" sz="2000" dirty="0">
              <a:latin typeface="Montserrat" pitchFamily="2" charset="0"/>
            </a:endParaRPr>
          </a:p>
          <a:p>
            <a:r>
              <a:rPr lang="en-US" sz="2000" b="1" dirty="0">
                <a:latin typeface="Montserrat" pitchFamily="2" charset="0"/>
              </a:rPr>
              <a:t>Achievement Strategies: </a:t>
            </a:r>
            <a:r>
              <a:rPr lang="en-US" sz="2000" dirty="0">
                <a:latin typeface="Montserrat" pitchFamily="2" charset="0"/>
              </a:rPr>
              <a:t>Offer a brief overview of the technologies or methodologies you will use to meet these performance goals.</a:t>
            </a:r>
          </a:p>
        </p:txBody>
      </p:sp>
      <p:sp>
        <p:nvSpPr>
          <p:cNvPr id="10" name="Google Shape;138;p27">
            <a:extLst>
              <a:ext uri="{FF2B5EF4-FFF2-40B4-BE49-F238E27FC236}">
                <a16:creationId xmlns:a16="http://schemas.microsoft.com/office/drawing/2014/main" id="{71DA0BCC-2AC3-620E-9DAD-A5FB9CAF0B6B}"/>
              </a:ext>
            </a:extLst>
          </p:cNvPr>
          <p:cNvSpPr/>
          <p:nvPr/>
        </p:nvSpPr>
        <p:spPr>
          <a:xfrm rot="-5400000" flipH="1">
            <a:off x="83000" y="-829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8;p27">
            <a:extLst>
              <a:ext uri="{FF2B5EF4-FFF2-40B4-BE49-F238E27FC236}">
                <a16:creationId xmlns:a16="http://schemas.microsoft.com/office/drawing/2014/main" id="{DACF0831-382A-D025-F331-B663CD28D599}"/>
              </a:ext>
            </a:extLst>
          </p:cNvPr>
          <p:cNvSpPr/>
          <p:nvPr/>
        </p:nvSpPr>
        <p:spPr>
          <a:xfrm rot="-5400000" flipH="1">
            <a:off x="8512650" y="4512150"/>
            <a:ext cx="548400" cy="714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1215522"/>
      </p:ext>
    </p:extLst>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387771"/>
      </a:accent1>
      <a:accent2>
        <a:srgbClr val="212121"/>
      </a:accent2>
      <a:accent3>
        <a:srgbClr val="9ECFCB"/>
      </a:accent3>
      <a:accent4>
        <a:srgbClr val="289C91"/>
      </a:accent4>
      <a:accent5>
        <a:srgbClr val="619792"/>
      </a:accent5>
      <a:accent6>
        <a:srgbClr val="384C4B"/>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33CAB93-A709-4F24-8FE0-AD29C3B0469C}">
  <we:reference id="wa104379997" version="3.0.0.0" store="en-US" storeType="OMEX"/>
  <we:alternateReferences>
    <we:reference id="wa104379997" version="3.0.0.0" store="wa104379997"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74</TotalTime>
  <Words>795</Words>
  <Application>Microsoft Office PowerPoint</Application>
  <PresentationFormat>On-screen Show (16:9)</PresentationFormat>
  <Paragraphs>99</Paragraphs>
  <Slides>23</Slides>
  <Notes>11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23</vt:i4>
      </vt:variant>
    </vt:vector>
  </HeadingPairs>
  <TitlesOfParts>
    <vt:vector size="34" baseType="lpstr">
      <vt:lpstr>Montserrat</vt:lpstr>
      <vt:lpstr>Proxima Nova Semibold</vt:lpstr>
      <vt:lpstr>Fira Sans Extra Condensed Medium</vt:lpstr>
      <vt:lpstr>Montserrat Light</vt:lpstr>
      <vt:lpstr>Arial</vt:lpstr>
      <vt:lpstr>Catamaran Light</vt:lpstr>
      <vt:lpstr>Proxima Nova</vt:lpstr>
      <vt:lpstr>Montserrat SemiBold</vt:lpstr>
      <vt:lpstr>Livvic</vt:lpstr>
      <vt:lpstr>Engineering Project Proposal by Slidesgo</vt:lpstr>
      <vt:lpstr>SlidesGo Final Pages</vt:lpstr>
      <vt:lpstr>UCS503 Project Name Team Name</vt:lpstr>
      <vt:lpstr>TABLE OF CONTENTS</vt:lpstr>
      <vt:lpstr> Introduction</vt:lpstr>
      <vt:lpstr>Project Scope</vt:lpstr>
      <vt:lpstr>Proposed Functions</vt:lpstr>
      <vt:lpstr>Target Users</vt:lpstr>
      <vt:lpstr> System Features</vt:lpstr>
      <vt:lpstr>Interfaces</vt:lpstr>
      <vt:lpstr>Performance Goals</vt:lpstr>
      <vt:lpstr>Security Measures</vt:lpstr>
      <vt:lpstr>Quality Attributes</vt:lpstr>
      <vt:lpstr>Initial Planning</vt:lpstr>
      <vt:lpstr>Conclusion</vt:lpstr>
      <vt:lpstr>References</vt:lpstr>
      <vt:lpstr>PowerPoint Presentation</vt:lpstr>
      <vt:lpstr>Use our editable graphic resources...</vt:lpstr>
      <vt:lpstr>...and our set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Sukhpal Singh</dc:creator>
  <cp:lastModifiedBy>Sukhpal Singh</cp:lastModifiedBy>
  <cp:revision>7</cp:revision>
  <dcterms:modified xsi:type="dcterms:W3CDTF">2024-08-19T08:17:12Z</dcterms:modified>
</cp:coreProperties>
</file>